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3" r:id="rId7"/>
    <p:sldId id="382" r:id="rId8"/>
    <p:sldId id="381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3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5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6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7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8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9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20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tags" Target="../tags/tag22.xml"/><Relationship Id="rId3" Type="http://schemas.openxmlformats.org/officeDocument/2006/relationships/image" Target="../media/image26.png"/><Relationship Id="rId2" Type="http://schemas.openxmlformats.org/officeDocument/2006/relationships/tags" Target="../tags/tag2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0970" y="3004820"/>
            <a:ext cx="68294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98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1732" y="2003775"/>
            <a:ext cx="484280" cy="430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54980" y="2003775"/>
            <a:ext cx="475312" cy="430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8484" y="2883028"/>
            <a:ext cx="484280" cy="42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29248" y="5170878"/>
            <a:ext cx="1022369" cy="42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76930" y="5862320"/>
            <a:ext cx="859155" cy="6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r="20220"/>
          <a:stretch>
            <a:fillRect/>
          </a:stretch>
        </p:blipFill>
        <p:spPr>
          <a:xfrm>
            <a:off x="9930130" y="4076700"/>
            <a:ext cx="2084070" cy="217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1365"/>
            <a:ext cx="10800000" cy="18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83525" y="2076126"/>
            <a:ext cx="438095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r="20220"/>
          <a:stretch>
            <a:fillRect/>
          </a:stretch>
        </p:blipFill>
        <p:spPr>
          <a:xfrm>
            <a:off x="4655820" y="3213100"/>
            <a:ext cx="2727325" cy="284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341120"/>
            <a:ext cx="9386570" cy="544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9275"/>
            <a:ext cx="10021570" cy="513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0840" y="1626235"/>
            <a:ext cx="873760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34985" y="2467610"/>
            <a:ext cx="1369695" cy="643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61" t="38895" r="101" b="13601"/>
          <a:stretch>
            <a:fillRect/>
          </a:stretch>
        </p:blipFill>
        <p:spPr>
          <a:xfrm>
            <a:off x="6671945" y="5185410"/>
            <a:ext cx="2463800" cy="167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3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24761" y="1229193"/>
            <a:ext cx="1028571" cy="466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43809" y="2229389"/>
            <a:ext cx="1095238" cy="44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05714" y="2277017"/>
            <a:ext cx="561904" cy="36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3333" y="4191679"/>
            <a:ext cx="1038095" cy="466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00952" y="5191875"/>
            <a:ext cx="1047619" cy="44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62857" y="5239503"/>
            <a:ext cx="1047619" cy="371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61" t="38895" r="101" b="13601"/>
          <a:stretch>
            <a:fillRect/>
          </a:stretch>
        </p:blipFill>
        <p:spPr>
          <a:xfrm>
            <a:off x="9624695" y="4940935"/>
            <a:ext cx="2463800" cy="167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5" y="620395"/>
            <a:ext cx="9810750" cy="587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87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8358" y="2079362"/>
            <a:ext cx="712071" cy="33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9012" y="3864876"/>
            <a:ext cx="952288" cy="33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58141" y="6113937"/>
            <a:ext cx="943708" cy="42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98" t="40152" r="2229" b="19851"/>
          <a:stretch>
            <a:fillRect/>
          </a:stretch>
        </p:blipFill>
        <p:spPr>
          <a:xfrm>
            <a:off x="9480550" y="3501390"/>
            <a:ext cx="2565400" cy="182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2173485"/>
            <a:ext cx="1047619" cy="448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72380" y="2221163"/>
            <a:ext cx="828571" cy="36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00952" y="3155652"/>
            <a:ext cx="1066666" cy="46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3809" y="5139057"/>
            <a:ext cx="1047619" cy="438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67619" y="5177199"/>
            <a:ext cx="580952" cy="371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98" t="40152" r="2229" b="19851"/>
          <a:stretch>
            <a:fillRect/>
          </a:stretch>
        </p:blipFill>
        <p:spPr>
          <a:xfrm>
            <a:off x="8400415" y="4797425"/>
            <a:ext cx="2565400" cy="182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0395"/>
            <a:ext cx="9197340" cy="258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6360" y="2348865"/>
            <a:ext cx="591820" cy="631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185" y="5300980"/>
            <a:ext cx="9197340" cy="165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924810"/>
            <a:ext cx="6085840" cy="258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8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44499" y="4387915"/>
            <a:ext cx="748380" cy="33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95525" y="5250608"/>
            <a:ext cx="939826" cy="400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781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7142" y="3985393"/>
            <a:ext cx="361905" cy="371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76885"/>
            <a:ext cx="8747760" cy="641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06540" y="3858895"/>
            <a:ext cx="621665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52080" y="4572000"/>
            <a:ext cx="97599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0840" y="6282055"/>
            <a:ext cx="571500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34285" y="3138468"/>
            <a:ext cx="1019047" cy="448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81904" y="4064228"/>
            <a:ext cx="1028571" cy="45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10476" y="4073771"/>
            <a:ext cx="1000000" cy="43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44450"/>
            <a:ext cx="8547100" cy="315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284855"/>
            <a:ext cx="8547100" cy="353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6455991" y="4725250"/>
            <a:ext cx="2085714" cy="46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6240113" y="5444898"/>
            <a:ext cx="3285714" cy="457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3575466" y="6165179"/>
            <a:ext cx="1866666" cy="504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745"/>
            <a:ext cx="10800000" cy="5364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4998" y="2780690"/>
            <a:ext cx="1523809" cy="447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19760" y="5572731"/>
            <a:ext cx="819047" cy="39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13" r="4886"/>
          <a:stretch>
            <a:fillRect/>
          </a:stretch>
        </p:blipFill>
        <p:spPr>
          <a:xfrm>
            <a:off x="5015865" y="5085715"/>
            <a:ext cx="6944360" cy="172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9024620" cy="216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852420"/>
            <a:ext cx="9024620" cy="3822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3863975" y="3705860"/>
            <a:ext cx="949325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3818255" y="5301615"/>
            <a:ext cx="533400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/>
          <a:stretch>
            <a:fillRect/>
          </a:stretch>
        </p:blipFill>
        <p:spPr>
          <a:xfrm>
            <a:off x="9768840" y="3068955"/>
            <a:ext cx="2155825" cy="259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25" y="621030"/>
            <a:ext cx="9610090" cy="4173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r="20220"/>
          <a:stretch>
            <a:fillRect/>
          </a:stretch>
        </p:blipFill>
        <p:spPr>
          <a:xfrm>
            <a:off x="9336405" y="4005580"/>
            <a:ext cx="2727325" cy="284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1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2893" y="2018459"/>
            <a:ext cx="410964" cy="42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21725" y="2018459"/>
            <a:ext cx="473502" cy="42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5786" y="2886037"/>
            <a:ext cx="482436" cy="42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16649" y="5166782"/>
            <a:ext cx="1018477" cy="42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14619" y="6025416"/>
            <a:ext cx="500304" cy="42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r="20220"/>
          <a:stretch>
            <a:fillRect/>
          </a:stretch>
        </p:blipFill>
        <p:spPr>
          <a:xfrm>
            <a:off x="9984740" y="4076700"/>
            <a:ext cx="2004060" cy="209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2023-10-12T02:17:07Z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