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2" r:id="rId6"/>
    <p:sldId id="381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8" r:id="rId17"/>
    <p:sldId id="367" r:id="rId18"/>
    <p:sldId id="407" r:id="rId19"/>
    <p:sldId id="408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5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2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4.png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7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4.png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2842895"/>
            <a:ext cx="59912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53333" y="2106593"/>
            <a:ext cx="514285" cy="4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34285" y="3050498"/>
            <a:ext cx="828571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15238" y="3889525"/>
            <a:ext cx="1057141" cy="4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75005"/>
            <a:ext cx="9056370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368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5130" y="872650"/>
            <a:ext cx="514285" cy="4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0844" y="1768957"/>
            <a:ext cx="514285" cy="45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60368" y="2665263"/>
            <a:ext cx="523809" cy="45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t="48906" r="7457"/>
          <a:stretch>
            <a:fillRect/>
          </a:stretch>
        </p:blipFill>
        <p:spPr>
          <a:xfrm>
            <a:off x="2639695" y="4077335"/>
            <a:ext cx="6054090" cy="26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600"/>
            <a:ext cx="991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0100" y="2580551"/>
            <a:ext cx="1004988" cy="35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975" y="3349716"/>
            <a:ext cx="970032" cy="42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2229" y="5036636"/>
            <a:ext cx="471907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t="48906" r="7457"/>
          <a:stretch>
            <a:fillRect/>
          </a:stretch>
        </p:blipFill>
        <p:spPr>
          <a:xfrm>
            <a:off x="8760460" y="5377815"/>
            <a:ext cx="3234690" cy="143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7903845" cy="389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63" r="73559"/>
          <a:stretch>
            <a:fillRect/>
          </a:stretch>
        </p:blipFill>
        <p:spPr>
          <a:xfrm>
            <a:off x="1237615" y="4275640"/>
            <a:ext cx="2855685" cy="8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199429" y="4518879"/>
            <a:ext cx="2780952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9" b="21322"/>
          <a:stretch>
            <a:fillRect/>
          </a:stretch>
        </p:blipFill>
        <p:spPr>
          <a:xfrm>
            <a:off x="6588760" y="4062095"/>
            <a:ext cx="5330190" cy="229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7890" y="4149090"/>
            <a:ext cx="4729480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97180"/>
            <a:ext cx="7820660" cy="62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335280" y="3141345"/>
            <a:ext cx="2999740" cy="181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150"/>
            <a:ext cx="8620760" cy="503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8760460" y="4004945"/>
            <a:ext cx="3419475" cy="20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45" y="943425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75117" y="1079236"/>
            <a:ext cx="8085623" cy="35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75117" y="1622481"/>
            <a:ext cx="6353560" cy="3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75385" y="2124710"/>
            <a:ext cx="5914390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175385" y="3148330"/>
            <a:ext cx="5914390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1175117" y="4146975"/>
            <a:ext cx="5028571" cy="34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1175117" y="4698210"/>
            <a:ext cx="6800544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1286863" y="5233466"/>
            <a:ext cx="6289705" cy="34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1097280" y="5698490"/>
            <a:ext cx="826960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1"/>
            </p:custDataLst>
          </p:nvPr>
        </p:nvSpPr>
        <p:spPr bwMode="auto">
          <a:xfrm>
            <a:off x="1278881" y="6327946"/>
            <a:ext cx="5004625" cy="35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8688070" y="1974215"/>
            <a:ext cx="3419475" cy="20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35" y="972000"/>
            <a:ext cx="10800000" cy="54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50849" y="1172095"/>
            <a:ext cx="7000000" cy="42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27125" y="1826895"/>
            <a:ext cx="414909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127039" y="2963428"/>
            <a:ext cx="6438095" cy="40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1127125" y="3572510"/>
            <a:ext cx="6294755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auto">
          <a:xfrm>
            <a:off x="1127039" y="4783346"/>
            <a:ext cx="5076190" cy="400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8"/>
            </p:custDataLst>
          </p:nvPr>
        </p:nvSpPr>
        <p:spPr bwMode="auto">
          <a:xfrm>
            <a:off x="1127125" y="5478780"/>
            <a:ext cx="7313930" cy="8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8760460" y="4004945"/>
            <a:ext cx="3419475" cy="20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  <p:bldP spid="20" grpId="0" bldLvl="0" animBg="1"/>
      <p:bldP spid="28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8361680" cy="607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0185" y="2061210"/>
            <a:ext cx="50038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8785860" cy="433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3925" y="4364990"/>
            <a:ext cx="57658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054090"/>
            <a:ext cx="8785860" cy="66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7680325" y="4923155"/>
            <a:ext cx="4168140" cy="158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8568690" cy="610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4300855"/>
            <a:ext cx="55816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48640"/>
            <a:ext cx="9128760" cy="317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2212" y="3069126"/>
            <a:ext cx="361904" cy="37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71"/>
          <a:stretch>
            <a:fillRect/>
          </a:stretch>
        </p:blipFill>
        <p:spPr>
          <a:xfrm>
            <a:off x="1372235" y="5373370"/>
            <a:ext cx="8035925" cy="138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59"/>
          <a:stretch>
            <a:fillRect/>
          </a:stretch>
        </p:blipFill>
        <p:spPr>
          <a:xfrm>
            <a:off x="2279650" y="3311525"/>
            <a:ext cx="6631940" cy="206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2134895"/>
            <a:ext cx="409523" cy="37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9165" y="1938713"/>
            <a:ext cx="305737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015" y="2855076"/>
            <a:ext cx="35061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628775"/>
            <a:ext cx="8293100" cy="513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74" t="28905" b="57348"/>
          <a:stretch>
            <a:fillRect/>
          </a:stretch>
        </p:blipFill>
        <p:spPr>
          <a:xfrm>
            <a:off x="8587105" y="835660"/>
            <a:ext cx="1625600" cy="64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047980" y="980556"/>
            <a:ext cx="35061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/>
          <a:stretch>
            <a:fillRect/>
          </a:stretch>
        </p:blipFill>
        <p:spPr>
          <a:xfrm>
            <a:off x="3287395" y="44450"/>
            <a:ext cx="5382260" cy="177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2023-10-12T07:41:33Z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