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3" r:id="rId3"/>
    <p:sldId id="363" r:id="rId4"/>
    <p:sldId id="388" r:id="rId5"/>
    <p:sldId id="387" r:id="rId6"/>
    <p:sldId id="385" r:id="rId7"/>
    <p:sldId id="384" r:id="rId8"/>
    <p:sldId id="381" r:id="rId9"/>
    <p:sldId id="380" r:id="rId10"/>
    <p:sldId id="378" r:id="rId11"/>
    <p:sldId id="377" r:id="rId12"/>
    <p:sldId id="375" r:id="rId13"/>
    <p:sldId id="374" r:id="rId14"/>
    <p:sldId id="372" r:id="rId15"/>
    <p:sldId id="371" r:id="rId16"/>
    <p:sldId id="414" r:id="rId17"/>
    <p:sldId id="369" r:id="rId18"/>
    <p:sldId id="368" r:id="rId19"/>
    <p:sldId id="367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22.png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24.png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tags" Target="../tags/tag20.xml"/><Relationship Id="rId3" Type="http://schemas.openxmlformats.org/officeDocument/2006/relationships/image" Target="../media/image28.png"/><Relationship Id="rId2" Type="http://schemas.openxmlformats.org/officeDocument/2006/relationships/tags" Target="../tags/tag19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3475" y="2847975"/>
            <a:ext cx="99250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76885"/>
            <a:ext cx="10326370" cy="513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7031990" y="4084320"/>
            <a:ext cx="3761740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190" y="4221480"/>
            <a:ext cx="4259580" cy="233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9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8151" y="5501488"/>
            <a:ext cx="822753" cy="34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0741" y="6211108"/>
            <a:ext cx="785012" cy="362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9070340" cy="46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200" y="2348654"/>
            <a:ext cx="1019047" cy="44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7567" y="4653034"/>
            <a:ext cx="495238" cy="40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6743700" y="4437380"/>
            <a:ext cx="4055110" cy="217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4813635"/>
            <a:ext cx="361904" cy="36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27"/>
          <a:stretch>
            <a:fillRect/>
          </a:stretch>
        </p:blipFill>
        <p:spPr>
          <a:xfrm>
            <a:off x="2207260" y="836930"/>
            <a:ext cx="70320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45" t="83409"/>
          <a:stretch>
            <a:fillRect/>
          </a:stretch>
        </p:blipFill>
        <p:spPr>
          <a:xfrm>
            <a:off x="9191080" y="1108895"/>
            <a:ext cx="2111920" cy="7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912353" y="1340820"/>
            <a:ext cx="361904" cy="36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301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9694864" y="4271231"/>
            <a:ext cx="399690" cy="34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24400"/>
            <a:ext cx="10800000" cy="53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1" t="57648" b="28598"/>
          <a:stretch>
            <a:fillRect/>
          </a:stretch>
        </p:blipFill>
        <p:spPr>
          <a:xfrm>
            <a:off x="9697720" y="722630"/>
            <a:ext cx="1900555" cy="7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272079" y="908906"/>
            <a:ext cx="399690" cy="34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251950" cy="308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3284855"/>
            <a:ext cx="52324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9"/>
          <a:stretch>
            <a:fillRect/>
          </a:stretch>
        </p:blipFill>
        <p:spPr>
          <a:xfrm>
            <a:off x="1415415" y="3860800"/>
            <a:ext cx="8352790" cy="29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8328025" y="4725035"/>
            <a:ext cx="3764280" cy="195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2105788"/>
            <a:ext cx="323809" cy="37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2039258"/>
            <a:ext cx="361904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8923020" y="3501390"/>
            <a:ext cx="2794635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548455"/>
            <a:ext cx="10800000" cy="530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6945" y="2608429"/>
            <a:ext cx="504761" cy="457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02183" y="3504899"/>
            <a:ext cx="1057142" cy="4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7" r="16222"/>
          <a:stretch>
            <a:fillRect/>
          </a:stretch>
        </p:blipFill>
        <p:spPr>
          <a:xfrm>
            <a:off x="9840595" y="4653280"/>
            <a:ext cx="1941830" cy="207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9669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7486" y="2526248"/>
            <a:ext cx="306978" cy="34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093460"/>
            <a:ext cx="9171940" cy="74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10128250" y="2781300"/>
            <a:ext cx="1965325" cy="314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2057889"/>
            <a:ext cx="352380" cy="38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18221"/>
          <a:stretch>
            <a:fillRect/>
          </a:stretch>
        </p:blipFill>
        <p:spPr>
          <a:xfrm>
            <a:off x="8112125" y="2924810"/>
            <a:ext cx="3628390" cy="272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52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5232272"/>
            <a:ext cx="361904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4151630" y="4726305"/>
            <a:ext cx="3286760" cy="223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2160"/>
            <a:ext cx="10800000" cy="42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5807710" y="4364990"/>
            <a:ext cx="3475990" cy="236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45" t="85527"/>
          <a:stretch>
            <a:fillRect/>
          </a:stretch>
        </p:blipFill>
        <p:spPr>
          <a:xfrm>
            <a:off x="9262835" y="1049205"/>
            <a:ext cx="2111920" cy="75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9984108" y="1196212"/>
            <a:ext cx="361904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37</cp:revision>
  <dcterms:created xsi:type="dcterms:W3CDTF">2015-09-16T06:52:00Z</dcterms:created>
  <dcterms:modified xsi:type="dcterms:W3CDTF">2023-10-12T10:10:34Z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