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8" r:id="rId5"/>
    <p:sldId id="385" r:id="rId6"/>
    <p:sldId id="384" r:id="rId7"/>
    <p:sldId id="381" r:id="rId8"/>
    <p:sldId id="380" r:id="rId9"/>
    <p:sldId id="379" r:id="rId10"/>
    <p:sldId id="378" r:id="rId11"/>
    <p:sldId id="413" r:id="rId12"/>
    <p:sldId id="374" r:id="rId13"/>
    <p:sldId id="372" r:id="rId14"/>
    <p:sldId id="371" r:id="rId15"/>
    <p:sldId id="414" r:id="rId16"/>
    <p:sldId id="368" r:id="rId17"/>
    <p:sldId id="367" r:id="rId18"/>
    <p:sldId id="366" r:id="rId19"/>
    <p:sldId id="415" r:id="rId20"/>
    <p:sldId id="416" r:id="rId21"/>
  </p:sldIdLst>
  <p:sldSz cx="12192000" cy="6858000"/>
  <p:notesSz cx="6858000" cy="9144000"/>
  <p:custDataLst>
    <p:tags r:id="rId2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1" d="100"/>
          <a:sy n="71" d="100"/>
        </p:scale>
        <p:origin x="852" y="78"/>
      </p:cViewPr>
      <p:guideLst>
        <p:guide orient="horz" pos="2170"/>
        <p:guide pos="384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55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0.png"/><Relationship Id="rId3" Type="http://schemas.openxmlformats.org/officeDocument/2006/relationships/tags" Target="../tags/tag18.xml"/><Relationship Id="rId2" Type="http://schemas.openxmlformats.org/officeDocument/2006/relationships/image" Target="../media/image19.png"/><Relationship Id="rId1" Type="http://schemas.openxmlformats.org/officeDocument/2006/relationships/tags" Target="../tags/tag1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24.png"/><Relationship Id="rId6" Type="http://schemas.openxmlformats.org/officeDocument/2006/relationships/tags" Target="../tags/tag21.xml"/><Relationship Id="rId5" Type="http://schemas.openxmlformats.org/officeDocument/2006/relationships/image" Target="../media/image23.png"/><Relationship Id="rId4" Type="http://schemas.openxmlformats.org/officeDocument/2006/relationships/tags" Target="../tags/tag20.xml"/><Relationship Id="rId3" Type="http://schemas.openxmlformats.org/officeDocument/2006/relationships/image" Target="../media/image22.png"/><Relationship Id="rId2" Type="http://schemas.openxmlformats.org/officeDocument/2006/relationships/tags" Target="../tags/tag19.xml"/><Relationship Id="rId1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4" Type="http://schemas.openxmlformats.org/officeDocument/2006/relationships/image" Target="../media/image22.png"/><Relationship Id="rId3" Type="http://schemas.openxmlformats.org/officeDocument/2006/relationships/image" Target="../media/image24.png"/><Relationship Id="rId2" Type="http://schemas.openxmlformats.org/officeDocument/2006/relationships/tags" Target="../tags/tag22.xml"/><Relationship Id="rId1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tags" Target="../tags/tag26.xml"/><Relationship Id="rId3" Type="http://schemas.openxmlformats.org/officeDocument/2006/relationships/image" Target="../media/image27.png"/><Relationship Id="rId2" Type="http://schemas.openxmlformats.org/officeDocument/2006/relationships/tags" Target="../tags/tag25.xml"/><Relationship Id="rId1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tags" Target="../tags/tag30.xml"/><Relationship Id="rId4" Type="http://schemas.openxmlformats.org/officeDocument/2006/relationships/tags" Target="../tags/tag29.xml"/><Relationship Id="rId3" Type="http://schemas.openxmlformats.org/officeDocument/2006/relationships/tags" Target="../tags/tag28.xml"/><Relationship Id="rId2" Type="http://schemas.openxmlformats.org/officeDocument/2006/relationships/image" Target="../media/image29.png"/><Relationship Id="rId1" Type="http://schemas.openxmlformats.org/officeDocument/2006/relationships/tags" Target="../tags/tag27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tags" Target="../tags/tag31.xml"/><Relationship Id="rId1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tags" Target="../tags/tag32.xml"/><Relationship Id="rId1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40.xml"/><Relationship Id="rId8" Type="http://schemas.openxmlformats.org/officeDocument/2006/relationships/tags" Target="../tags/tag39.xml"/><Relationship Id="rId7" Type="http://schemas.openxmlformats.org/officeDocument/2006/relationships/tags" Target="../tags/tag38.xml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tags" Target="../tags/tag35.xml"/><Relationship Id="rId3" Type="http://schemas.openxmlformats.org/officeDocument/2006/relationships/tags" Target="../tags/tag34.xml"/><Relationship Id="rId2" Type="http://schemas.openxmlformats.org/officeDocument/2006/relationships/image" Target="../media/image33.png"/><Relationship Id="rId17" Type="http://schemas.openxmlformats.org/officeDocument/2006/relationships/slideLayout" Target="../slideLayouts/slideLayout1.xml"/><Relationship Id="rId16" Type="http://schemas.openxmlformats.org/officeDocument/2006/relationships/tags" Target="../tags/tag46.xml"/><Relationship Id="rId15" Type="http://schemas.openxmlformats.org/officeDocument/2006/relationships/image" Target="../media/image32.png"/><Relationship Id="rId14" Type="http://schemas.openxmlformats.org/officeDocument/2006/relationships/tags" Target="../tags/tag45.xml"/><Relationship Id="rId13" Type="http://schemas.openxmlformats.org/officeDocument/2006/relationships/tags" Target="../tags/tag44.xml"/><Relationship Id="rId12" Type="http://schemas.openxmlformats.org/officeDocument/2006/relationships/tags" Target="../tags/tag43.xml"/><Relationship Id="rId11" Type="http://schemas.openxmlformats.org/officeDocument/2006/relationships/tags" Target="../tags/tag42.xml"/><Relationship Id="rId10" Type="http://schemas.openxmlformats.org/officeDocument/2006/relationships/tags" Target="../tags/tag41.xml"/><Relationship Id="rId1" Type="http://schemas.openxmlformats.org/officeDocument/2006/relationships/tags" Target="../tags/tag33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54.xml"/><Relationship Id="rId8" Type="http://schemas.openxmlformats.org/officeDocument/2006/relationships/tags" Target="../tags/tag53.xml"/><Relationship Id="rId7" Type="http://schemas.openxmlformats.org/officeDocument/2006/relationships/tags" Target="../tags/tag52.xml"/><Relationship Id="rId6" Type="http://schemas.openxmlformats.org/officeDocument/2006/relationships/tags" Target="../tags/tag51.xml"/><Relationship Id="rId5" Type="http://schemas.openxmlformats.org/officeDocument/2006/relationships/tags" Target="../tags/tag50.xml"/><Relationship Id="rId4" Type="http://schemas.openxmlformats.org/officeDocument/2006/relationships/tags" Target="../tags/tag49.xml"/><Relationship Id="rId3" Type="http://schemas.openxmlformats.org/officeDocument/2006/relationships/tags" Target="../tags/tag48.xml"/><Relationship Id="rId2" Type="http://schemas.openxmlformats.org/officeDocument/2006/relationships/image" Target="../media/image34.png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32.png"/><Relationship Id="rId1" Type="http://schemas.openxmlformats.org/officeDocument/2006/relationships/tags" Target="../tags/tag4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tags" Target="../tags/tag4.xml"/><Relationship Id="rId3" Type="http://schemas.openxmlformats.org/officeDocument/2006/relationships/image" Target="../media/image7.png"/><Relationship Id="rId2" Type="http://schemas.openxmlformats.org/officeDocument/2006/relationships/tags" Target="../tags/tag3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2.png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image" Target="../media/image11.png"/><Relationship Id="rId2" Type="http://schemas.openxmlformats.org/officeDocument/2006/relationships/tags" Target="../tags/tag5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9.xml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2.xml"/><Relationship Id="rId5" Type="http://schemas.openxmlformats.org/officeDocument/2006/relationships/image" Target="../media/image13.png"/><Relationship Id="rId4" Type="http://schemas.openxmlformats.org/officeDocument/2006/relationships/tags" Target="../tags/tag11.xml"/><Relationship Id="rId3" Type="http://schemas.openxmlformats.org/officeDocument/2006/relationships/image" Target="../media/image12.png"/><Relationship Id="rId2" Type="http://schemas.openxmlformats.org/officeDocument/2006/relationships/tags" Target="../tags/tag10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8.png"/><Relationship Id="rId6" Type="http://schemas.openxmlformats.org/officeDocument/2006/relationships/tags" Target="../tags/tag16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3" Type="http://schemas.openxmlformats.org/officeDocument/2006/relationships/image" Target="../media/image17.png"/><Relationship Id="rId2" Type="http://schemas.openxmlformats.org/officeDocument/2006/relationships/tags" Target="../tags/tag13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47975" y="1428115"/>
            <a:ext cx="6496050" cy="170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090420" y="3799205"/>
            <a:ext cx="8010525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692785"/>
            <a:ext cx="8806180" cy="5976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1127125" y="3284855"/>
            <a:ext cx="2197735" cy="487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19605" y="3861435"/>
            <a:ext cx="6696075" cy="2762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61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83615" y="3861435"/>
            <a:ext cx="2698750" cy="234823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935730" y="4221480"/>
            <a:ext cx="2235200" cy="187833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411" r="12020"/>
          <a:stretch>
            <a:fillRect/>
          </a:stretch>
        </p:blipFill>
        <p:spPr>
          <a:xfrm>
            <a:off x="5712460" y="3861435"/>
            <a:ext cx="5638800" cy="2242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20395"/>
            <a:ext cx="9518650" cy="3491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711450" y="1412875"/>
            <a:ext cx="2886075" cy="584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020" b="44361"/>
          <a:stretch>
            <a:fillRect/>
          </a:stretch>
        </p:blipFill>
        <p:spPr>
          <a:xfrm>
            <a:off x="2639695" y="4076700"/>
            <a:ext cx="5452110" cy="2736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9695" y="4111625"/>
            <a:ext cx="3058160" cy="2660650"/>
          </a:xfrm>
          <a:prstGeom prst="rect">
            <a:avLst/>
          </a:prstGeom>
        </p:spPr>
      </p:pic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auto">
          <a:xfrm>
            <a:off x="7812405" y="2708910"/>
            <a:ext cx="1139190" cy="617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auto">
          <a:xfrm>
            <a:off x="6671945" y="3500755"/>
            <a:ext cx="1222375" cy="511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836110"/>
            <a:ext cx="10800000" cy="1575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7110" y="2356300"/>
            <a:ext cx="10800000" cy="245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10885" y="4725035"/>
            <a:ext cx="2180590" cy="19805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895" y="764355"/>
            <a:ext cx="10800000" cy="512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8016514" y="2279664"/>
            <a:ext cx="409523" cy="419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6075680" y="3817620"/>
            <a:ext cx="3398520" cy="1138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12350" y="4004945"/>
            <a:ext cx="2184400" cy="1983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836745"/>
            <a:ext cx="10800000" cy="22753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750518" y="1744962"/>
            <a:ext cx="1047619" cy="4588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96" t="56411" r="12020"/>
          <a:stretch>
            <a:fillRect/>
          </a:stretch>
        </p:blipFill>
        <p:spPr>
          <a:xfrm>
            <a:off x="4384675" y="3147060"/>
            <a:ext cx="3063240" cy="2807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1844490"/>
            <a:ext cx="10800000" cy="48467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254" r="12143"/>
          <a:stretch>
            <a:fillRect/>
          </a:stretch>
        </p:blipFill>
        <p:spPr>
          <a:xfrm>
            <a:off x="3935730" y="548640"/>
            <a:ext cx="6103620" cy="2011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780" y="836745"/>
            <a:ext cx="97003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311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684263" y="1115105"/>
            <a:ext cx="8594517" cy="411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auto">
          <a:xfrm>
            <a:off x="684263" y="1553366"/>
            <a:ext cx="7406294" cy="393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auto">
          <a:xfrm>
            <a:off x="800406" y="1973739"/>
            <a:ext cx="6780913" cy="3845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auto">
          <a:xfrm>
            <a:off x="684263" y="2412000"/>
            <a:ext cx="6950659" cy="4024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7"/>
            </p:custDataLst>
          </p:nvPr>
        </p:nvSpPr>
        <p:spPr bwMode="auto">
          <a:xfrm>
            <a:off x="809625" y="2802255"/>
            <a:ext cx="8969375" cy="432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8"/>
            </p:custDataLst>
          </p:nvPr>
        </p:nvSpPr>
        <p:spPr bwMode="auto">
          <a:xfrm>
            <a:off x="684530" y="3244850"/>
            <a:ext cx="9130030" cy="842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9"/>
            </p:custDataLst>
          </p:nvPr>
        </p:nvSpPr>
        <p:spPr bwMode="auto">
          <a:xfrm>
            <a:off x="684263" y="4173987"/>
            <a:ext cx="9094822" cy="4024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10"/>
            </p:custDataLst>
          </p:nvPr>
        </p:nvSpPr>
        <p:spPr bwMode="auto">
          <a:xfrm>
            <a:off x="684530" y="4594225"/>
            <a:ext cx="9093835" cy="402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11"/>
            </p:custDataLst>
          </p:nvPr>
        </p:nvSpPr>
        <p:spPr bwMode="auto">
          <a:xfrm>
            <a:off x="684530" y="5023485"/>
            <a:ext cx="9063355" cy="384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12"/>
            </p:custDataLst>
          </p:nvPr>
        </p:nvSpPr>
        <p:spPr bwMode="auto">
          <a:xfrm>
            <a:off x="684530" y="5452745"/>
            <a:ext cx="9095105" cy="393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13"/>
            </p:custDataLst>
          </p:nvPr>
        </p:nvSpPr>
        <p:spPr bwMode="auto">
          <a:xfrm>
            <a:off x="684530" y="5890895"/>
            <a:ext cx="8737600" cy="842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61" t="51254" r="17079"/>
          <a:stretch>
            <a:fillRect/>
          </a:stretch>
        </p:blipFill>
        <p:spPr>
          <a:xfrm>
            <a:off x="9624060" y="2996565"/>
            <a:ext cx="2517140" cy="1757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254" r="61647"/>
          <a:stretch>
            <a:fillRect/>
          </a:stretch>
        </p:blipFill>
        <p:spPr>
          <a:xfrm>
            <a:off x="9480550" y="980440"/>
            <a:ext cx="2664460" cy="2011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5" grpId="0" bldLvl="0" animBg="1"/>
      <p:bldP spid="18" grpId="0" bldLvl="0" animBg="1"/>
      <p:bldP spid="19" grpId="0" bldLvl="0" animBg="1"/>
      <p:bldP spid="21" grpId="0" bldLvl="0" animBg="1"/>
      <p:bldP spid="23" grpId="0" bldLvl="0" animBg="1"/>
      <p:bldP spid="2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972000"/>
            <a:ext cx="10800000" cy="38883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1078763" y="1029181"/>
            <a:ext cx="9000000" cy="428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945429" y="1486629"/>
            <a:ext cx="6238095" cy="4193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auto">
          <a:xfrm>
            <a:off x="945515" y="1984375"/>
            <a:ext cx="7959090" cy="502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auto">
          <a:xfrm>
            <a:off x="1069239" y="2391996"/>
            <a:ext cx="7876190" cy="428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7"/>
            </p:custDataLst>
          </p:nvPr>
        </p:nvSpPr>
        <p:spPr bwMode="auto">
          <a:xfrm>
            <a:off x="945515" y="2776220"/>
            <a:ext cx="7484745" cy="991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8"/>
            </p:custDataLst>
          </p:nvPr>
        </p:nvSpPr>
        <p:spPr bwMode="auto">
          <a:xfrm>
            <a:off x="945515" y="3767455"/>
            <a:ext cx="5590540" cy="1008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254" r="12143"/>
          <a:stretch>
            <a:fillRect/>
          </a:stretch>
        </p:blipFill>
        <p:spPr>
          <a:xfrm>
            <a:off x="6240145" y="4508500"/>
            <a:ext cx="6103620" cy="2011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10" grpId="0" bldLvl="0" animBg="1"/>
      <p:bldP spid="1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717550"/>
            <a:ext cx="8177530" cy="6140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680325" y="5589270"/>
            <a:ext cx="640715" cy="559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661670"/>
            <a:ext cx="9639300" cy="2157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120505" y="2132965"/>
            <a:ext cx="611505" cy="582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3141345"/>
            <a:ext cx="9639300" cy="3639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887"/>
          <a:stretch>
            <a:fillRect/>
          </a:stretch>
        </p:blipFill>
        <p:spPr>
          <a:xfrm>
            <a:off x="7680325" y="3717290"/>
            <a:ext cx="4237990" cy="1844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826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740665" y="2953782"/>
            <a:ext cx="306485" cy="2780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722630"/>
            <a:ext cx="9144000" cy="759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746"/>
          <a:stretch>
            <a:fillRect/>
          </a:stretch>
        </p:blipFill>
        <p:spPr>
          <a:xfrm>
            <a:off x="1127125" y="1341120"/>
            <a:ext cx="9337040" cy="2952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8850450" y="3771836"/>
            <a:ext cx="312888" cy="3131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998" r="34446"/>
          <a:stretch>
            <a:fillRect/>
          </a:stretch>
        </p:blipFill>
        <p:spPr>
          <a:xfrm>
            <a:off x="1127125" y="3718560"/>
            <a:ext cx="6120765" cy="2880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888"/>
          <a:stretch>
            <a:fillRect/>
          </a:stretch>
        </p:blipFill>
        <p:spPr>
          <a:xfrm>
            <a:off x="6887845" y="4221480"/>
            <a:ext cx="2466340" cy="2606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548455"/>
            <a:ext cx="10800000" cy="488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04758" y="4919883"/>
            <a:ext cx="352380" cy="3809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77" r="8220"/>
          <a:stretch>
            <a:fillRect/>
          </a:stretch>
        </p:blipFill>
        <p:spPr>
          <a:xfrm>
            <a:off x="5375910" y="4004945"/>
            <a:ext cx="2824480" cy="2780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836745"/>
            <a:ext cx="10800000" cy="4184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77" r="8220"/>
          <a:stretch>
            <a:fillRect/>
          </a:stretch>
        </p:blipFill>
        <p:spPr>
          <a:xfrm>
            <a:off x="7031990" y="3429000"/>
            <a:ext cx="3429635" cy="3375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340" t="85486"/>
          <a:stretch>
            <a:fillRect/>
          </a:stretch>
        </p:blipFill>
        <p:spPr>
          <a:xfrm>
            <a:off x="9791790" y="929825"/>
            <a:ext cx="2231300" cy="709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6"/>
            </p:custDataLst>
          </p:nvPr>
        </p:nvSpPr>
        <p:spPr bwMode="auto">
          <a:xfrm>
            <a:off x="10632443" y="1124488"/>
            <a:ext cx="352380" cy="3809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650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779854" y="5494666"/>
            <a:ext cx="732978" cy="3498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092203" y="6220000"/>
            <a:ext cx="971622" cy="3498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967360" y="6220000"/>
            <a:ext cx="272736" cy="332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7558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1269815"/>
            <a:ext cx="10800000" cy="41328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723234" y="4037775"/>
            <a:ext cx="304761" cy="3722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4361329" y="4820440"/>
            <a:ext cx="780952" cy="3722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553"/>
          <a:stretch>
            <a:fillRect/>
          </a:stretch>
        </p:blipFill>
        <p:spPr>
          <a:xfrm>
            <a:off x="6311900" y="4508500"/>
            <a:ext cx="5050790" cy="2346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commondata" val="eyJoZGlkIjoiYTNjM2EwNWJlZTJhNGZjOTUwNGJmNTFmZWFlMWExNzkifQ==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36</cp:revision>
  <dcterms:created xsi:type="dcterms:W3CDTF">2015-09-16T06:52:00Z</dcterms:created>
  <dcterms:modified xsi:type="dcterms:W3CDTF">2023-10-12T11:56:42Z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