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2" r:id="rId3"/>
    <p:sldId id="407" r:id="rId4"/>
    <p:sldId id="385" r:id="rId5"/>
    <p:sldId id="382" r:id="rId6"/>
    <p:sldId id="381" r:id="rId7"/>
    <p:sldId id="379" r:id="rId8"/>
    <p:sldId id="377" r:id="rId9"/>
    <p:sldId id="375" r:id="rId10"/>
    <p:sldId id="408" r:id="rId11"/>
    <p:sldId id="409" r:id="rId12"/>
    <p:sldId id="410" r:id="rId13"/>
    <p:sldId id="411" r:id="rId14"/>
    <p:sldId id="412" r:id="rId15"/>
    <p:sldId id="368" r:id="rId16"/>
    <p:sldId id="367" r:id="rId17"/>
    <p:sldId id="414" r:id="rId18"/>
    <p:sldId id="41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7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8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15.png"/><Relationship Id="rId3" Type="http://schemas.openxmlformats.org/officeDocument/2006/relationships/tags" Target="../tags/tag24.xml"/><Relationship Id="rId2" Type="http://schemas.openxmlformats.org/officeDocument/2006/relationships/image" Target="../media/image18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0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image" Target="../media/image15.png"/><Relationship Id="rId3" Type="http://schemas.openxmlformats.org/officeDocument/2006/relationships/tags" Target="../tags/tag32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15.png"/><Relationship Id="rId3" Type="http://schemas.openxmlformats.org/officeDocument/2006/relationships/tags" Target="../tags/tag39.xml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../media/image15.png"/><Relationship Id="rId3" Type="http://schemas.openxmlformats.org/officeDocument/2006/relationships/tags" Target="../tags/tag48.xml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image" Target="../media/image23.png"/><Relationship Id="rId2" Type="http://schemas.openxmlformats.org/officeDocument/2006/relationships/tags" Target="../tags/tag57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image" Target="../media/image23.png"/><Relationship Id="rId2" Type="http://schemas.openxmlformats.org/officeDocument/2006/relationships/tags" Target="../tags/tag59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image" Target="../media/image23.png"/><Relationship Id="rId3" Type="http://schemas.openxmlformats.org/officeDocument/2006/relationships/tags" Target="../tags/tag62.xml"/><Relationship Id="rId2" Type="http://schemas.openxmlformats.org/officeDocument/2006/relationships/image" Target="../media/image25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6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image" Target="../media/image23.png"/><Relationship Id="rId5" Type="http://schemas.openxmlformats.org/officeDocument/2006/relationships/tags" Target="../tags/tag72.xml"/><Relationship Id="rId4" Type="http://schemas.openxmlformats.org/officeDocument/2006/relationships/image" Target="../media/image25.png"/><Relationship Id="rId3" Type="http://schemas.openxmlformats.org/officeDocument/2006/relationships/tags" Target="../tags/tag71.xml"/><Relationship Id="rId2" Type="http://schemas.openxmlformats.org/officeDocument/2006/relationships/image" Target="../media/image26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tags" Target="../tags/tag18.xml"/><Relationship Id="rId5" Type="http://schemas.openxmlformats.org/officeDocument/2006/relationships/image" Target="../media/image17.png"/><Relationship Id="rId4" Type="http://schemas.openxmlformats.org/officeDocument/2006/relationships/tags" Target="../tags/tag17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2175" y="2914650"/>
            <a:ext cx="78676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10082530" cy="500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9696450" y="4941570"/>
            <a:ext cx="2094230" cy="181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055370" y="836930"/>
            <a:ext cx="925830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14095" y="1485265"/>
            <a:ext cx="994664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960120" y="2305050"/>
            <a:ext cx="9415780" cy="98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970280" y="3597910"/>
            <a:ext cx="490474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970915" y="4365625"/>
            <a:ext cx="946150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1014095" y="5133340"/>
            <a:ext cx="809180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10" grpId="0" bldLvl="0" animBg="1"/>
      <p:bldP spid="12" grpId="0" bldLvl="0" animBg="1"/>
      <p:bldP spid="16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2600"/>
            <a:ext cx="10800000" cy="483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8976360" y="4364990"/>
            <a:ext cx="269875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033145" y="828675"/>
            <a:ext cx="9959340" cy="112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12190" y="2205355"/>
            <a:ext cx="100653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096645" y="3014980"/>
            <a:ext cx="1007427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1057910" y="3824605"/>
            <a:ext cx="1015809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199515" y="4677410"/>
            <a:ext cx="663003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812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8976360" y="4364990"/>
            <a:ext cx="269875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199515" y="785495"/>
            <a:ext cx="7536180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71905" y="1703070"/>
            <a:ext cx="4667885" cy="9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55370" y="2758440"/>
            <a:ext cx="778129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199515" y="3356610"/>
            <a:ext cx="768159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127760" y="4004945"/>
            <a:ext cx="683641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1127760" y="4701540"/>
            <a:ext cx="777049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auto">
          <a:xfrm>
            <a:off x="1162685" y="5718175"/>
            <a:ext cx="7258685" cy="80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  <p:bldP spid="11" grpId="0" bldLvl="0" animBg="1"/>
      <p:bldP spid="15" grpId="0" bldLvl="0" animBg="1"/>
      <p:bldP spid="16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21480"/>
            <a:ext cx="9873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8976360" y="4364990"/>
            <a:ext cx="269875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127760" y="764540"/>
            <a:ext cx="920305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55370" y="1484630"/>
            <a:ext cx="927227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199515" y="2204720"/>
            <a:ext cx="646811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127125" y="2997200"/>
            <a:ext cx="919988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127760" y="3797935"/>
            <a:ext cx="7383145" cy="95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8227060" y="4015740"/>
            <a:ext cx="213169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839470" y="5048250"/>
            <a:ext cx="638810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1199515" y="5795010"/>
            <a:ext cx="713359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8897" r="52516" b="34844"/>
          <a:stretch>
            <a:fillRect/>
          </a:stretch>
        </p:blipFill>
        <p:spPr>
          <a:xfrm>
            <a:off x="9554845" y="1341120"/>
            <a:ext cx="2631440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4" r="17575" b="36101"/>
          <a:stretch>
            <a:fillRect/>
          </a:stretch>
        </p:blipFill>
        <p:spPr>
          <a:xfrm>
            <a:off x="9624695" y="4076700"/>
            <a:ext cx="216217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8772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8897" r="52516" b="34844"/>
          <a:stretch>
            <a:fillRect/>
          </a:stretch>
        </p:blipFill>
        <p:spPr>
          <a:xfrm>
            <a:off x="9554845" y="1341120"/>
            <a:ext cx="2631440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4" r="17575" b="36101"/>
          <a:stretch>
            <a:fillRect/>
          </a:stretch>
        </p:blipFill>
        <p:spPr>
          <a:xfrm>
            <a:off x="9624695" y="4076700"/>
            <a:ext cx="216217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6"/>
          <a:stretch>
            <a:fillRect/>
          </a:stretch>
        </p:blipFill>
        <p:spPr>
          <a:xfrm>
            <a:off x="623570" y="2541905"/>
            <a:ext cx="9693910" cy="322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7"/>
          <a:stretch>
            <a:fillRect/>
          </a:stretch>
        </p:blipFill>
        <p:spPr>
          <a:xfrm>
            <a:off x="700405" y="837565"/>
            <a:ext cx="9798050" cy="170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8897" r="52516" b="34844"/>
          <a:stretch>
            <a:fillRect/>
          </a:stretch>
        </p:blipFill>
        <p:spPr>
          <a:xfrm>
            <a:off x="9554845" y="1341120"/>
            <a:ext cx="2631440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4" r="17575" b="36101"/>
          <a:stretch>
            <a:fillRect/>
          </a:stretch>
        </p:blipFill>
        <p:spPr>
          <a:xfrm>
            <a:off x="9624695" y="4076700"/>
            <a:ext cx="216217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699770" y="764540"/>
            <a:ext cx="756412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695325" y="1661795"/>
            <a:ext cx="587502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623570" y="2708910"/>
            <a:ext cx="889444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623570" y="3378200"/>
            <a:ext cx="7381875" cy="9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auto">
          <a:xfrm>
            <a:off x="220980" y="4580890"/>
            <a:ext cx="9403080" cy="126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2348865"/>
            <a:ext cx="8950960" cy="448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21"/>
          <a:stretch>
            <a:fillRect/>
          </a:stretch>
        </p:blipFill>
        <p:spPr>
          <a:xfrm>
            <a:off x="1271905" y="764540"/>
            <a:ext cx="8785860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8897" r="52516" b="34844"/>
          <a:stretch>
            <a:fillRect/>
          </a:stretch>
        </p:blipFill>
        <p:spPr>
          <a:xfrm>
            <a:off x="9554845" y="1341120"/>
            <a:ext cx="2631440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4" r="17575" b="36101"/>
          <a:stretch>
            <a:fillRect/>
          </a:stretch>
        </p:blipFill>
        <p:spPr>
          <a:xfrm>
            <a:off x="9624695" y="4076700"/>
            <a:ext cx="216217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1127760" y="764540"/>
            <a:ext cx="830834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1199515" y="1341120"/>
            <a:ext cx="815721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1199515" y="1988820"/>
            <a:ext cx="587502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1199515" y="2519680"/>
            <a:ext cx="716915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1271905" y="3528060"/>
            <a:ext cx="7720965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auto">
          <a:xfrm>
            <a:off x="1343660" y="4558665"/>
            <a:ext cx="6151880" cy="90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4"/>
            </p:custDataLst>
          </p:nvPr>
        </p:nvSpPr>
        <p:spPr bwMode="auto">
          <a:xfrm>
            <a:off x="1199515" y="5661025"/>
            <a:ext cx="756920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5"/>
            </p:custDataLst>
          </p:nvPr>
        </p:nvSpPr>
        <p:spPr bwMode="auto">
          <a:xfrm>
            <a:off x="1127125" y="6308725"/>
            <a:ext cx="587502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9834880" cy="633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9"/>
          <a:stretch>
            <a:fillRect/>
          </a:stretch>
        </p:blipFill>
        <p:spPr>
          <a:xfrm>
            <a:off x="7045325" y="692785"/>
            <a:ext cx="2372360" cy="225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9" r="14112"/>
          <a:stretch>
            <a:fillRect/>
          </a:stretch>
        </p:blipFill>
        <p:spPr>
          <a:xfrm>
            <a:off x="9408795" y="764540"/>
            <a:ext cx="2519680" cy="225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0845"/>
            <a:ext cx="10800000" cy="179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5624" y="1784713"/>
            <a:ext cx="333333" cy="3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4"/>
          <a:stretch>
            <a:fillRect/>
          </a:stretch>
        </p:blipFill>
        <p:spPr>
          <a:xfrm>
            <a:off x="1247140" y="3285490"/>
            <a:ext cx="7248615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9"/>
          <a:stretch>
            <a:fillRect/>
          </a:stretch>
        </p:blipFill>
        <p:spPr>
          <a:xfrm>
            <a:off x="8544560" y="1962785"/>
            <a:ext cx="2551430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9" r="14112"/>
          <a:stretch>
            <a:fillRect/>
          </a:stretch>
        </p:blipFill>
        <p:spPr>
          <a:xfrm>
            <a:off x="8557895" y="4391660"/>
            <a:ext cx="2710180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43295" y="5158105"/>
            <a:ext cx="111442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10952" y="6169190"/>
            <a:ext cx="967301" cy="36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-27305"/>
            <a:ext cx="7560310" cy="44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220845"/>
            <a:ext cx="7589520" cy="25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143885" y="4941570"/>
            <a:ext cx="10483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3143885" y="5713730"/>
            <a:ext cx="157162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3215640" y="6332855"/>
            <a:ext cx="83820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4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0984" y="4781156"/>
            <a:ext cx="685514" cy="31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7789" y="6215373"/>
            <a:ext cx="2125864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9192260" y="692785"/>
            <a:ext cx="2442845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r="22884"/>
          <a:stretch>
            <a:fillRect/>
          </a:stretch>
        </p:blipFill>
        <p:spPr>
          <a:xfrm>
            <a:off x="9120505" y="3716655"/>
            <a:ext cx="2984500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549090"/>
            <a:ext cx="8403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8270240" y="4437380"/>
            <a:ext cx="3921760" cy="224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8832215" y="1485265"/>
            <a:ext cx="269875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10129520" cy="246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4295775" y="4436745"/>
            <a:ext cx="4094480" cy="234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4"/>
          <a:stretch>
            <a:fillRect/>
          </a:stretch>
        </p:blipFill>
        <p:spPr>
          <a:xfrm>
            <a:off x="1703705" y="2925445"/>
            <a:ext cx="8239760" cy="2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886"/>
          <a:stretch>
            <a:fillRect/>
          </a:stretch>
        </p:blipFill>
        <p:spPr>
          <a:xfrm>
            <a:off x="8976360" y="4364990"/>
            <a:ext cx="2698750" cy="233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10800000" cy="311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5370" y="909320"/>
            <a:ext cx="6430645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3615" y="1816735"/>
            <a:ext cx="551243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27760" y="2697480"/>
            <a:ext cx="4863465" cy="103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commondata" val="eyJoZGlkIjoiYTNjM2EwNWJlZTJhNGZjOTUwNGJmNTFmZWFlMWExNzk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