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6" r:id="rId6"/>
    <p:sldId id="384" r:id="rId7"/>
    <p:sldId id="383" r:id="rId8"/>
    <p:sldId id="380" r:id="rId9"/>
    <p:sldId id="377" r:id="rId10"/>
    <p:sldId id="376" r:id="rId11"/>
    <p:sldId id="375" r:id="rId12"/>
    <p:sldId id="372" r:id="rId13"/>
    <p:sldId id="371" r:id="rId14"/>
    <p:sldId id="367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14.xml"/><Relationship Id="rId3" Type="http://schemas.openxmlformats.org/officeDocument/2006/relationships/image" Target="../media/image22.png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8.png"/><Relationship Id="rId7" Type="http://schemas.openxmlformats.org/officeDocument/2006/relationships/tags" Target="../tags/tag18.xml"/><Relationship Id="rId6" Type="http://schemas.openxmlformats.org/officeDocument/2006/relationships/image" Target="../media/image27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6.png"/><Relationship Id="rId2" Type="http://schemas.openxmlformats.org/officeDocument/2006/relationships/tags" Target="../tags/tag15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9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0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9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8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04745" y="855345"/>
            <a:ext cx="73818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52700" y="3362325"/>
            <a:ext cx="708660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66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780369"/>
            <a:ext cx="361904" cy="36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1271270" y="3357880"/>
            <a:ext cx="5375910" cy="348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7536180" y="3802380"/>
            <a:ext cx="3864065" cy="259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8"/>
          <a:stretch>
            <a:fillRect/>
          </a:stretch>
        </p:blipFill>
        <p:spPr>
          <a:xfrm>
            <a:off x="839470" y="548640"/>
            <a:ext cx="8710930" cy="61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0415" y="3282950"/>
            <a:ext cx="49466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856980" cy="232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997200"/>
            <a:ext cx="8856980" cy="7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400415" y="3141345"/>
            <a:ext cx="56451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1631315" y="3917950"/>
            <a:ext cx="411226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6167755" y="4077335"/>
            <a:ext cx="4015740" cy="206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76885"/>
            <a:ext cx="8704580" cy="646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77200" y="3357245"/>
            <a:ext cx="78867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61" r="63557"/>
          <a:stretch>
            <a:fillRect/>
          </a:stretch>
        </p:blipFill>
        <p:spPr>
          <a:xfrm>
            <a:off x="7536180" y="4221480"/>
            <a:ext cx="3425190" cy="22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0952" y="2080310"/>
            <a:ext cx="457142" cy="44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2940207"/>
            <a:ext cx="1028571" cy="45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1" r="24550" b="818"/>
          <a:stretch>
            <a:fillRect/>
          </a:stretch>
        </p:blipFill>
        <p:spPr>
          <a:xfrm>
            <a:off x="7176135" y="2781300"/>
            <a:ext cx="2365375" cy="339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246110" cy="621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4110" y="3719195"/>
            <a:ext cx="55753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63230" y="4437380"/>
            <a:ext cx="64579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4285" y="5100320"/>
            <a:ext cx="64643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389380"/>
            <a:ext cx="8973820" cy="546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315" y="5373370"/>
            <a:ext cx="52895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9385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7564" y="2439369"/>
            <a:ext cx="943507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2468" y="4072059"/>
            <a:ext cx="438647" cy="39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9049" y="4933987"/>
            <a:ext cx="256567" cy="3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3850" y="4900836"/>
            <a:ext cx="446924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7325" y="5762764"/>
            <a:ext cx="347607" cy="29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4944110" y="5229225"/>
            <a:ext cx="4560570" cy="159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92429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7585" y="2493010"/>
            <a:ext cx="49911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9"/>
          <a:stretch>
            <a:fillRect/>
          </a:stretch>
        </p:blipFill>
        <p:spPr>
          <a:xfrm>
            <a:off x="2495550" y="3212465"/>
            <a:ext cx="5628640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3050749"/>
            <a:ext cx="400000" cy="343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10476" y="3937555"/>
            <a:ext cx="961904" cy="45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666" y="3302211"/>
            <a:ext cx="323809" cy="37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6"/>
          <a:stretch>
            <a:fillRect/>
          </a:stretch>
        </p:blipFill>
        <p:spPr>
          <a:xfrm>
            <a:off x="1343660" y="4869180"/>
            <a:ext cx="7608025" cy="195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9048115" y="3789045"/>
            <a:ext cx="2726690" cy="29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951720" cy="26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2493010"/>
            <a:ext cx="60325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37285" y="3141345"/>
            <a:ext cx="9067800" cy="358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8952865" y="4136390"/>
            <a:ext cx="2769870" cy="151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40485"/>
            <a:ext cx="10116820" cy="54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6021070"/>
            <a:ext cx="82994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68545"/>
            <a:ext cx="10800000" cy="362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9" t="85246"/>
          <a:stretch>
            <a:fillRect/>
          </a:stretch>
        </p:blipFill>
        <p:spPr>
          <a:xfrm>
            <a:off x="8832215" y="908050"/>
            <a:ext cx="1979930" cy="7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192260" y="980440"/>
            <a:ext cx="82994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2023-10-12T07:47:50Z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