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2" r:id="rId8"/>
    <p:sldId id="380" r:id="rId9"/>
    <p:sldId id="379" r:id="rId10"/>
    <p:sldId id="378" r:id="rId11"/>
    <p:sldId id="376" r:id="rId12"/>
    <p:sldId id="375" r:id="rId13"/>
    <p:sldId id="373" r:id="rId14"/>
    <p:sldId id="372" r:id="rId15"/>
    <p:sldId id="371" r:id="rId16"/>
    <p:sldId id="368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7.png"/><Relationship Id="rId2" Type="http://schemas.openxmlformats.org/officeDocument/2006/relationships/tags" Target="../tags/tag1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9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3.png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image" Target="../media/image22.png"/><Relationship Id="rId4" Type="http://schemas.openxmlformats.org/officeDocument/2006/relationships/tags" Target="../tags/tag21.xml"/><Relationship Id="rId3" Type="http://schemas.openxmlformats.org/officeDocument/2006/relationships/image" Target="../media/image21.png"/><Relationship Id="rId2" Type="http://schemas.openxmlformats.org/officeDocument/2006/relationships/tags" Target="../tags/tag20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4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5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26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image" Target="../media/image9.png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48025" y="2976245"/>
            <a:ext cx="56959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1373" y="5560113"/>
            <a:ext cx="795066" cy="340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8956" y="6199324"/>
            <a:ext cx="766671" cy="340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500"/>
            <a:ext cx="9201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0013" y="4710587"/>
            <a:ext cx="3196953" cy="38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1334" y="5458006"/>
            <a:ext cx="405704" cy="36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67952" y="5441758"/>
            <a:ext cx="446275" cy="38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9264015" y="1484630"/>
            <a:ext cx="2889885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 r="26888"/>
          <a:stretch>
            <a:fillRect/>
          </a:stretch>
        </p:blipFill>
        <p:spPr>
          <a:xfrm>
            <a:off x="9840595" y="4293235"/>
            <a:ext cx="1828165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098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92600"/>
            <a:ext cx="10800000" cy="426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0041" y="826192"/>
            <a:ext cx="2000001" cy="45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69565" y="3421702"/>
            <a:ext cx="447619" cy="44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17184" y="4290053"/>
            <a:ext cx="514285" cy="42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3" b="34998"/>
          <a:stretch>
            <a:fillRect/>
          </a:stretch>
        </p:blipFill>
        <p:spPr>
          <a:xfrm>
            <a:off x="8543925" y="4220845"/>
            <a:ext cx="2896870" cy="232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90" y="621030"/>
            <a:ext cx="910971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429635"/>
            <a:ext cx="9109710" cy="131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89" r="73559"/>
          <a:stretch>
            <a:fillRect/>
          </a:stretch>
        </p:blipFill>
        <p:spPr>
          <a:xfrm>
            <a:off x="1381760" y="4709160"/>
            <a:ext cx="2855685" cy="58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343574" y="4797286"/>
            <a:ext cx="2771428" cy="419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7" r="21555" b="18800"/>
          <a:stretch>
            <a:fillRect/>
          </a:stretch>
        </p:blipFill>
        <p:spPr>
          <a:xfrm>
            <a:off x="4015740" y="4004945"/>
            <a:ext cx="5864860" cy="27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rcRect b="8735"/>
          <a:stretch>
            <a:fillRect/>
          </a:stretch>
        </p:blipFill>
        <p:spPr>
          <a:xfrm>
            <a:off x="4295775" y="4004945"/>
            <a:ext cx="5453380" cy="278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8640"/>
            <a:ext cx="10284460" cy="494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3"/>
          <a:stretch>
            <a:fillRect/>
          </a:stretch>
        </p:blipFill>
        <p:spPr>
          <a:xfrm>
            <a:off x="5015865" y="4653280"/>
            <a:ext cx="6033770" cy="198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48455"/>
            <a:ext cx="10800000" cy="4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7035" y="1720348"/>
            <a:ext cx="2038095" cy="466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5130" y="3444842"/>
            <a:ext cx="1028572" cy="4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3"/>
          <a:stretch>
            <a:fillRect/>
          </a:stretch>
        </p:blipFill>
        <p:spPr>
          <a:xfrm>
            <a:off x="2999740" y="4004945"/>
            <a:ext cx="8115300" cy="266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59435"/>
            <a:ext cx="8790940" cy="629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46745" y="3429000"/>
            <a:ext cx="101409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1360" y="4149090"/>
            <a:ext cx="374904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08140" y="4869180"/>
            <a:ext cx="214884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48455"/>
            <a:ext cx="10800000" cy="44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88613" y="1672927"/>
            <a:ext cx="2095238" cy="466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40994" y="4255403"/>
            <a:ext cx="3095238" cy="457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75" b="64852"/>
          <a:stretch>
            <a:fillRect/>
          </a:stretch>
        </p:blipFill>
        <p:spPr>
          <a:xfrm>
            <a:off x="5015775" y="4725035"/>
            <a:ext cx="2663280" cy="202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3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5902" y="6230734"/>
            <a:ext cx="391841" cy="34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110"/>
            <a:ext cx="10800000" cy="456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90" t="87656"/>
          <a:stretch>
            <a:fillRect/>
          </a:stretch>
        </p:blipFill>
        <p:spPr>
          <a:xfrm>
            <a:off x="9768930" y="699320"/>
            <a:ext cx="2005875" cy="7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416627" y="908799"/>
            <a:ext cx="391841" cy="34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80" t="12645" b="37347"/>
          <a:stretch>
            <a:fillRect/>
          </a:stretch>
        </p:blipFill>
        <p:spPr>
          <a:xfrm>
            <a:off x="9048115" y="4292600"/>
            <a:ext cx="3011170" cy="215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7466" y="2888971"/>
            <a:ext cx="344938" cy="345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358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3493864"/>
            <a:ext cx="409523" cy="36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06" b="50119"/>
          <a:stretch>
            <a:fillRect/>
          </a:stretch>
        </p:blipFill>
        <p:spPr>
          <a:xfrm>
            <a:off x="1055370" y="3959225"/>
            <a:ext cx="2325370" cy="277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41" r="18805" b="51193"/>
          <a:stretch>
            <a:fillRect/>
          </a:stretch>
        </p:blipFill>
        <p:spPr>
          <a:xfrm>
            <a:off x="3455035" y="3933190"/>
            <a:ext cx="2337435" cy="271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39" r="69009"/>
          <a:stretch>
            <a:fillRect/>
          </a:stretch>
        </p:blipFill>
        <p:spPr>
          <a:xfrm>
            <a:off x="6167755" y="4077335"/>
            <a:ext cx="2145030" cy="266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5" t="50965" r="22263"/>
          <a:stretch>
            <a:fillRect/>
          </a:stretch>
        </p:blipFill>
        <p:spPr>
          <a:xfrm>
            <a:off x="8688070" y="4004945"/>
            <a:ext cx="2277745" cy="272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4626386"/>
            <a:ext cx="361904" cy="37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/>
          <a:stretch>
            <a:fillRect/>
          </a:stretch>
        </p:blipFill>
        <p:spPr>
          <a:xfrm>
            <a:off x="3973195" y="4293235"/>
            <a:ext cx="4560570" cy="206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10" y="764540"/>
            <a:ext cx="10433050" cy="418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/>
          <a:stretch>
            <a:fillRect/>
          </a:stretch>
        </p:blipFill>
        <p:spPr>
          <a:xfrm>
            <a:off x="3760470" y="4652645"/>
            <a:ext cx="4719320" cy="213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0" t="82347"/>
          <a:stretch>
            <a:fillRect/>
          </a:stretch>
        </p:blipFill>
        <p:spPr>
          <a:xfrm>
            <a:off x="9840685" y="836480"/>
            <a:ext cx="1967775" cy="74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427337" y="1025936"/>
            <a:ext cx="361904" cy="37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87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12569" y="3699272"/>
            <a:ext cx="247017" cy="27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3834179"/>
            <a:ext cx="409523" cy="372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68" b="48591"/>
          <a:stretch>
            <a:fillRect/>
          </a:stretch>
        </p:blipFill>
        <p:spPr>
          <a:xfrm>
            <a:off x="1343660" y="4490720"/>
            <a:ext cx="1645920" cy="207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 r="73916"/>
          <a:stretch>
            <a:fillRect/>
          </a:stretch>
        </p:blipFill>
        <p:spPr>
          <a:xfrm>
            <a:off x="6383655" y="4653280"/>
            <a:ext cx="1949450" cy="191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6" r="26696" b="49837"/>
          <a:stretch>
            <a:fillRect/>
          </a:stretch>
        </p:blipFill>
        <p:spPr>
          <a:xfrm>
            <a:off x="3791585" y="4517390"/>
            <a:ext cx="1967230" cy="202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6" t="51409" r="20622"/>
          <a:stretch>
            <a:fillRect/>
          </a:stretch>
        </p:blipFill>
        <p:spPr>
          <a:xfrm>
            <a:off x="8832215" y="4581525"/>
            <a:ext cx="2420620" cy="196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2023-10-12T10:18:45Z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