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3" r:id="rId6"/>
    <p:sldId id="382" r:id="rId7"/>
    <p:sldId id="381" r:id="rId8"/>
    <p:sldId id="379" r:id="rId9"/>
    <p:sldId id="377" r:id="rId10"/>
    <p:sldId id="375" r:id="rId11"/>
    <p:sldId id="374" r:id="rId12"/>
    <p:sldId id="372" r:id="rId13"/>
    <p:sldId id="371" r:id="rId14"/>
    <p:sldId id="370" r:id="rId15"/>
    <p:sldId id="369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9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12.xml"/><Relationship Id="rId3" Type="http://schemas.openxmlformats.org/officeDocument/2006/relationships/image" Target="../media/image18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22.png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24.png"/><Relationship Id="rId2" Type="http://schemas.openxmlformats.org/officeDocument/2006/relationships/tags" Target="../tags/tag2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24.png"/><Relationship Id="rId2" Type="http://schemas.openxmlformats.org/officeDocument/2006/relationships/tags" Target="../tags/tag24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6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27.png"/><Relationship Id="rId2" Type="http://schemas.openxmlformats.org/officeDocument/2006/relationships/tags" Target="../tags/tag27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1045" y="2990850"/>
            <a:ext cx="56292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12875"/>
            <a:ext cx="9933940" cy="444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160" y="5300980"/>
            <a:ext cx="64897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/>
          <a:stretch>
            <a:fillRect/>
          </a:stretch>
        </p:blipFill>
        <p:spPr>
          <a:xfrm>
            <a:off x="4751705" y="4989830"/>
            <a:ext cx="3639820" cy="176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628775"/>
            <a:ext cx="8985250" cy="522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85110"/>
          <a:stretch>
            <a:fillRect/>
          </a:stretch>
        </p:blipFill>
        <p:spPr>
          <a:xfrm>
            <a:off x="9935935" y="939985"/>
            <a:ext cx="2183675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776582" y="1125466"/>
            <a:ext cx="361905" cy="3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1"/>
          <a:stretch>
            <a:fillRect/>
          </a:stretch>
        </p:blipFill>
        <p:spPr>
          <a:xfrm>
            <a:off x="3719830" y="116205"/>
            <a:ext cx="3484880" cy="169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6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6700"/>
            <a:ext cx="10800000" cy="487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5237520" y="896348"/>
            <a:ext cx="1076190" cy="45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0523234" y="1831020"/>
            <a:ext cx="523809" cy="44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161329" y="2756154"/>
            <a:ext cx="561904" cy="45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4437520" y="3681289"/>
            <a:ext cx="1076190" cy="44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6" t="2512" b="6566"/>
          <a:stretch>
            <a:fillRect/>
          </a:stretch>
        </p:blipFill>
        <p:spPr>
          <a:xfrm>
            <a:off x="6671945" y="3284855"/>
            <a:ext cx="2660015" cy="333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013140"/>
            <a:ext cx="10800000" cy="7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75941" y="5282500"/>
            <a:ext cx="342858" cy="38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72000"/>
            <a:ext cx="8290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7"/>
          <a:stretch>
            <a:fillRect/>
          </a:stretch>
        </p:blipFill>
        <p:spPr>
          <a:xfrm>
            <a:off x="9234170" y="1070610"/>
            <a:ext cx="1955800" cy="58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768271" y="1196910"/>
            <a:ext cx="342858" cy="38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8735060" cy="611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5685" y="3227705"/>
            <a:ext cx="74041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6180" y="3155315"/>
            <a:ext cx="112331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76250"/>
            <a:ext cx="8724900" cy="537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3835" y="5300980"/>
            <a:ext cx="54356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40" b="49016"/>
          <a:stretch>
            <a:fillRect/>
          </a:stretch>
        </p:blipFill>
        <p:spPr>
          <a:xfrm>
            <a:off x="7823835" y="3429000"/>
            <a:ext cx="4217670" cy="193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88595"/>
            <a:ext cx="9606280" cy="6355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5" t="88891"/>
          <a:stretch>
            <a:fillRect/>
          </a:stretch>
        </p:blipFill>
        <p:spPr>
          <a:xfrm>
            <a:off x="9199335" y="908235"/>
            <a:ext cx="1812200" cy="63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40586" y="1052731"/>
            <a:ext cx="305011" cy="33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71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2969932"/>
            <a:ext cx="342858" cy="372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8559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7293" y="1617332"/>
            <a:ext cx="852946" cy="36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290" y="2334501"/>
            <a:ext cx="1215259" cy="36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28173" y="2342050"/>
            <a:ext cx="822753" cy="35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2884" y="4508656"/>
            <a:ext cx="845398" cy="35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8903970" y="4509135"/>
            <a:ext cx="3056890" cy="20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4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5718" y="3032689"/>
            <a:ext cx="355466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2765"/>
            <a:ext cx="10800000" cy="357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7142" y="3636178"/>
            <a:ext cx="523809" cy="44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7960"/>
            <a:ext cx="10800000" cy="1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777142" y="5448869"/>
            <a:ext cx="390476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/>
          <a:stretch>
            <a:fillRect/>
          </a:stretch>
        </p:blipFill>
        <p:spPr>
          <a:xfrm>
            <a:off x="6887845" y="4941570"/>
            <a:ext cx="300355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8771" y="4817147"/>
            <a:ext cx="841403" cy="37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7894" y="5558380"/>
            <a:ext cx="841403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9480550" y="972185"/>
            <a:ext cx="221996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r="22220"/>
          <a:stretch>
            <a:fillRect/>
          </a:stretch>
        </p:blipFill>
        <p:spPr>
          <a:xfrm>
            <a:off x="9246870" y="3905885"/>
            <a:ext cx="279273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20395"/>
            <a:ext cx="8614410" cy="503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7607935" y="4725035"/>
            <a:ext cx="4505960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7"/>
          <a:stretch>
            <a:fillRect/>
          </a:stretch>
        </p:blipFill>
        <p:spPr>
          <a:xfrm>
            <a:off x="1055370" y="1557020"/>
            <a:ext cx="10800080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9089" y="2633371"/>
            <a:ext cx="1552380" cy="45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60041" y="3547950"/>
            <a:ext cx="1076190" cy="45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88613" y="5377109"/>
            <a:ext cx="1057142" cy="44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r="24887"/>
          <a:stretch>
            <a:fillRect/>
          </a:stretch>
        </p:blipFill>
        <p:spPr>
          <a:xfrm>
            <a:off x="4387215" y="81280"/>
            <a:ext cx="4352290" cy="163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2023-10-12T08:15:59Z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