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9" r:id="rId4"/>
    <p:sldId id="386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1" r:id="rId16"/>
    <p:sldId id="370" r:id="rId17"/>
    <p:sldId id="368" r:id="rId18"/>
    <p:sldId id="367" r:id="rId19"/>
    <p:sldId id="410" r:id="rId20"/>
    <p:sldId id="411" r:id="rId21"/>
    <p:sldId id="412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5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4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image" Target="../media/image12.png"/><Relationship Id="rId3" Type="http://schemas.openxmlformats.org/officeDocument/2006/relationships/tags" Target="../tags/tag11.xml"/><Relationship Id="rId2" Type="http://schemas.openxmlformats.org/officeDocument/2006/relationships/image" Target="../media/image13.png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image" Target="../media/image20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8.png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4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23.png"/><Relationship Id="rId3" Type="http://schemas.openxmlformats.org/officeDocument/2006/relationships/tags" Target="../tags/tag26.xml"/><Relationship Id="rId2" Type="http://schemas.openxmlformats.org/officeDocument/2006/relationships/image" Target="../media/image2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23.png"/><Relationship Id="rId3" Type="http://schemas.openxmlformats.org/officeDocument/2006/relationships/tags" Target="../tags/tag35.xml"/><Relationship Id="rId2" Type="http://schemas.openxmlformats.org/officeDocument/2006/relationships/image" Target="../media/image2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1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../media/image23.png"/><Relationship Id="rId3" Type="http://schemas.openxmlformats.org/officeDocument/2006/relationships/tags" Target="../tags/tag43.xml"/><Relationship Id="rId2" Type="http://schemas.openxmlformats.org/officeDocument/2006/relationships/image" Target="../media/image27.png"/><Relationship Id="rId1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5970" y="2947670"/>
            <a:ext cx="106394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12055"/>
            <a:ext cx="10800000" cy="43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79377"/>
          <a:stretch>
            <a:fillRect/>
          </a:stretch>
        </p:blipFill>
        <p:spPr>
          <a:xfrm>
            <a:off x="9307920" y="711385"/>
            <a:ext cx="2256065" cy="95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211434" y="980684"/>
            <a:ext cx="361904" cy="37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5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3605893"/>
            <a:ext cx="361904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6" b="33157"/>
          <a:stretch>
            <a:fillRect/>
          </a:stretch>
        </p:blipFill>
        <p:spPr>
          <a:xfrm>
            <a:off x="1849120" y="3933190"/>
            <a:ext cx="6847840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720"/>
            <a:ext cx="9067800" cy="453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75359"/>
          <a:stretch>
            <a:fillRect/>
          </a:stretch>
        </p:blipFill>
        <p:spPr>
          <a:xfrm>
            <a:off x="9264015" y="692785"/>
            <a:ext cx="1553210" cy="6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633588" y="921748"/>
            <a:ext cx="361904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08500"/>
            <a:ext cx="9067800" cy="227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48640"/>
            <a:ext cx="9342120" cy="553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36" r="71560"/>
          <a:stretch>
            <a:fillRect/>
          </a:stretch>
        </p:blipFill>
        <p:spPr>
          <a:xfrm>
            <a:off x="9408160" y="1052195"/>
            <a:ext cx="1621790" cy="185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14223"/>
          <a:stretch>
            <a:fillRect/>
          </a:stretch>
        </p:blipFill>
        <p:spPr>
          <a:xfrm>
            <a:off x="9192260" y="3932555"/>
            <a:ext cx="2940050" cy="241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8500"/>
            <a:ext cx="85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36" r="71560"/>
          <a:stretch>
            <a:fillRect/>
          </a:stretch>
        </p:blipFill>
        <p:spPr>
          <a:xfrm>
            <a:off x="9408160" y="1700530"/>
            <a:ext cx="1631315" cy="186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1" r="14223"/>
          <a:stretch>
            <a:fillRect/>
          </a:stretch>
        </p:blipFill>
        <p:spPr>
          <a:xfrm>
            <a:off x="8885555" y="3932555"/>
            <a:ext cx="3252470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5"/>
          <a:stretch>
            <a:fillRect/>
          </a:stretch>
        </p:blipFill>
        <p:spPr>
          <a:xfrm>
            <a:off x="8903970" y="764540"/>
            <a:ext cx="1179195" cy="67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9277820" y="988104"/>
            <a:ext cx="361904" cy="372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9951720" cy="502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305" y="4149090"/>
            <a:ext cx="58483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3745" y="4149090"/>
            <a:ext cx="60452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99740" y="5013325"/>
            <a:ext cx="104711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9"/>
          <a:stretch>
            <a:fillRect/>
          </a:stretch>
        </p:blipFill>
        <p:spPr>
          <a:xfrm>
            <a:off x="5591810" y="4653280"/>
            <a:ext cx="4824730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052645"/>
            <a:ext cx="1019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t="48906" r="9861"/>
          <a:stretch>
            <a:fillRect/>
          </a:stretch>
        </p:blipFill>
        <p:spPr>
          <a:xfrm>
            <a:off x="5447665" y="692785"/>
            <a:ext cx="4978400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134600" cy="533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t="48906" r="9861"/>
          <a:stretch>
            <a:fillRect/>
          </a:stretch>
        </p:blipFill>
        <p:spPr>
          <a:xfrm>
            <a:off x="7247890" y="5091430"/>
            <a:ext cx="4235450" cy="17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839470" y="758190"/>
            <a:ext cx="1002474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839470" y="1359535"/>
            <a:ext cx="1002474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55370" y="2277110"/>
            <a:ext cx="960882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055370" y="2924810"/>
            <a:ext cx="929068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055370" y="3723005"/>
            <a:ext cx="923925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983615" y="4581525"/>
            <a:ext cx="846518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1055370" y="5373370"/>
            <a:ext cx="572198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48455"/>
            <a:ext cx="9010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t="48906" r="9861"/>
          <a:stretch>
            <a:fillRect/>
          </a:stretch>
        </p:blipFill>
        <p:spPr>
          <a:xfrm>
            <a:off x="7386955" y="4855845"/>
            <a:ext cx="4700270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199515" y="764540"/>
            <a:ext cx="438785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127125" y="1306830"/>
            <a:ext cx="8535035" cy="796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127125" y="2103755"/>
            <a:ext cx="853503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079500" y="2766695"/>
            <a:ext cx="868362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275715" y="3912870"/>
            <a:ext cx="8641715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260475" y="5012690"/>
            <a:ext cx="6111875" cy="130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005"/>
            <a:ext cx="9497060" cy="472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t="48906" r="9861"/>
          <a:stretch>
            <a:fillRect/>
          </a:stretch>
        </p:blipFill>
        <p:spPr>
          <a:xfrm>
            <a:off x="7536180" y="4742815"/>
            <a:ext cx="4546600" cy="18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98245" y="803275"/>
            <a:ext cx="8652510" cy="83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250950" y="1981200"/>
            <a:ext cx="8709660" cy="91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104900" y="3147695"/>
            <a:ext cx="6912610" cy="1345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250950" y="4652645"/>
            <a:ext cx="639635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211189"/>
            <a:ext cx="323809" cy="37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9624060" y="4149090"/>
            <a:ext cx="2174240" cy="241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404310"/>
            <a:ext cx="10800000" cy="542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0092" y="3523333"/>
            <a:ext cx="361904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r="25574"/>
          <a:stretch>
            <a:fillRect/>
          </a:stretch>
        </p:blipFill>
        <p:spPr>
          <a:xfrm>
            <a:off x="10081260" y="4199255"/>
            <a:ext cx="2063115" cy="210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3267472"/>
            <a:ext cx="361905" cy="37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355"/>
            <a:ext cx="10800000" cy="506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6" t="51667"/>
          <a:stretch>
            <a:fillRect/>
          </a:stretch>
        </p:blipFill>
        <p:spPr>
          <a:xfrm>
            <a:off x="7176135" y="4725035"/>
            <a:ext cx="2679700" cy="195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551646"/>
            <a:ext cx="352380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3" r="31378" b="56088"/>
          <a:stretch>
            <a:fillRect/>
          </a:stretch>
        </p:blipFill>
        <p:spPr>
          <a:xfrm>
            <a:off x="4002405" y="4923155"/>
            <a:ext cx="3272790" cy="185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6700"/>
            <a:ext cx="9618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45" t="82566"/>
          <a:stretch>
            <a:fillRect/>
          </a:stretch>
        </p:blipFill>
        <p:spPr>
          <a:xfrm>
            <a:off x="9297125" y="722180"/>
            <a:ext cx="2111920" cy="77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56494" y="908651"/>
            <a:ext cx="352380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634474"/>
            <a:ext cx="361904" cy="37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9" b="38513"/>
          <a:stretch>
            <a:fillRect/>
          </a:stretch>
        </p:blipFill>
        <p:spPr>
          <a:xfrm>
            <a:off x="3818255" y="4250055"/>
            <a:ext cx="4193540" cy="246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commondata" val="eyJoZGlkIjoiYTNjM2EwNWJlZTJhNGZjOTUwNGJmNTFmZWFlMWExNz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