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6" r:id="rId6"/>
    <p:sldId id="385" r:id="rId7"/>
    <p:sldId id="383" r:id="rId8"/>
    <p:sldId id="380" r:id="rId9"/>
    <p:sldId id="376" r:id="rId10"/>
    <p:sldId id="375" r:id="rId11"/>
    <p:sldId id="374" r:id="rId12"/>
    <p:sldId id="371" r:id="rId13"/>
    <p:sldId id="370" r:id="rId14"/>
    <p:sldId id="415" r:id="rId15"/>
    <p:sldId id="416" r:id="rId16"/>
    <p:sldId id="417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15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image" Target="../media/image24.png"/><Relationship Id="rId4" Type="http://schemas.openxmlformats.org/officeDocument/2006/relationships/tags" Target="../tags/tag17.xml"/><Relationship Id="rId3" Type="http://schemas.openxmlformats.org/officeDocument/2006/relationships/image" Target="../media/image26.png"/><Relationship Id="rId2" Type="http://schemas.openxmlformats.org/officeDocument/2006/relationships/tags" Target="../tags/tag16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tags" Target="../tags/tag20.xml"/><Relationship Id="rId2" Type="http://schemas.openxmlformats.org/officeDocument/2006/relationships/image" Target="../media/image27.png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23.xml"/><Relationship Id="rId2" Type="http://schemas.openxmlformats.org/officeDocument/2006/relationships/image" Target="../media/image30.png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tags" Target="../tags/tag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1720" y="2895600"/>
            <a:ext cx="100679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380220" cy="16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070" y="1700530"/>
            <a:ext cx="63182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7103745" y="2276475"/>
            <a:ext cx="5420360" cy="178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996565"/>
            <a:ext cx="9380220" cy="321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5119346"/>
            <a:ext cx="323809" cy="3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835660"/>
            <a:ext cx="9744710" cy="251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406775"/>
            <a:ext cx="9744710" cy="326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79771"/>
          <a:stretch>
            <a:fillRect/>
          </a:stretch>
        </p:blipFill>
        <p:spPr>
          <a:xfrm>
            <a:off x="10036265" y="731070"/>
            <a:ext cx="2183675" cy="97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848341" y="1052806"/>
            <a:ext cx="323809" cy="3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8890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322406" y="5934670"/>
            <a:ext cx="2257817" cy="337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525" y="2421255"/>
            <a:ext cx="5689600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9315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424166" y="5949176"/>
            <a:ext cx="2365834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18112"/>
          <a:stretch>
            <a:fillRect/>
          </a:stretch>
        </p:blipFill>
        <p:spPr>
          <a:xfrm>
            <a:off x="2927350" y="3141345"/>
            <a:ext cx="528574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5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5939" y="5359788"/>
            <a:ext cx="903617" cy="3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6301" y="6181472"/>
            <a:ext cx="2694422" cy="40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518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81904" y="5125147"/>
            <a:ext cx="514285" cy="44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6011649"/>
            <a:ext cx="438095" cy="4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5"/>
          <a:stretch>
            <a:fillRect/>
          </a:stretch>
        </p:blipFill>
        <p:spPr>
          <a:xfrm>
            <a:off x="6816090" y="764540"/>
            <a:ext cx="4220210" cy="241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6"/>
          <a:stretch>
            <a:fillRect/>
          </a:stretch>
        </p:blipFill>
        <p:spPr>
          <a:xfrm>
            <a:off x="695325" y="692785"/>
            <a:ext cx="8285480" cy="205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6680" y="2061210"/>
            <a:ext cx="55435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8" t="51080" r="6221"/>
          <a:stretch>
            <a:fillRect/>
          </a:stretch>
        </p:blipFill>
        <p:spPr>
          <a:xfrm>
            <a:off x="7636510" y="3429000"/>
            <a:ext cx="4315460" cy="117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5"/>
          <a:stretch>
            <a:fillRect/>
          </a:stretch>
        </p:blipFill>
        <p:spPr>
          <a:xfrm>
            <a:off x="1080135" y="2421255"/>
            <a:ext cx="7200900" cy="441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4654645"/>
            <a:ext cx="514285" cy="45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284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69" r="70443"/>
          <a:stretch>
            <a:fillRect/>
          </a:stretch>
        </p:blipFill>
        <p:spPr>
          <a:xfrm>
            <a:off x="1237615" y="3896995"/>
            <a:ext cx="3192145" cy="77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199429" y="4077132"/>
            <a:ext cx="2780952" cy="41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39"/>
          <a:stretch>
            <a:fillRect/>
          </a:stretch>
        </p:blipFill>
        <p:spPr>
          <a:xfrm>
            <a:off x="1271270" y="2998470"/>
            <a:ext cx="10800080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9" t="19261" r="15105" b="15037"/>
          <a:stretch>
            <a:fillRect/>
          </a:stretch>
        </p:blipFill>
        <p:spPr>
          <a:xfrm>
            <a:off x="4944110" y="4006850"/>
            <a:ext cx="5671820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7575" y="4006850"/>
            <a:ext cx="585851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9229090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460" y="3213100"/>
            <a:ext cx="61087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17"/>
          <a:stretch>
            <a:fillRect/>
          </a:stretch>
        </p:blipFill>
        <p:spPr>
          <a:xfrm>
            <a:off x="1343660" y="3869690"/>
            <a:ext cx="8424545" cy="29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7536180" y="3789045"/>
            <a:ext cx="4018280" cy="168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7731760" cy="12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280" y="1412875"/>
            <a:ext cx="42735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34"/>
          <a:stretch>
            <a:fillRect/>
          </a:stretch>
        </p:blipFill>
        <p:spPr>
          <a:xfrm>
            <a:off x="7247890" y="2493010"/>
            <a:ext cx="4410075" cy="283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836420"/>
            <a:ext cx="7545070" cy="373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589270"/>
            <a:ext cx="7545070" cy="125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7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6909" y="4877207"/>
            <a:ext cx="260552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1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6733" y="2347947"/>
            <a:ext cx="350798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2023-10-12T07:34:25Z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