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63" r:id="rId3"/>
    <p:sldId id="396" r:id="rId4"/>
    <p:sldId id="395" r:id="rId5"/>
    <p:sldId id="394" r:id="rId6"/>
    <p:sldId id="393" r:id="rId7"/>
    <p:sldId id="391" r:id="rId8"/>
    <p:sldId id="390" r:id="rId9"/>
    <p:sldId id="389" r:id="rId10"/>
    <p:sldId id="388" r:id="rId11"/>
    <p:sldId id="387" r:id="rId12"/>
    <p:sldId id="384" r:id="rId13"/>
    <p:sldId id="383" r:id="rId14"/>
    <p:sldId id="382" r:id="rId15"/>
    <p:sldId id="380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429" r:id="rId27"/>
    <p:sldId id="368" r:id="rId28"/>
    <p:sldId id="367" r:id="rId29"/>
    <p:sldId id="432" r:id="rId30"/>
    <p:sldId id="430" r:id="rId31"/>
    <p:sldId id="431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56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5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image" Target="../media/image31.png"/><Relationship Id="rId3" Type="http://schemas.openxmlformats.org/officeDocument/2006/relationships/tags" Target="../tags/tag20.xml"/><Relationship Id="rId2" Type="http://schemas.openxmlformats.org/officeDocument/2006/relationships/image" Target="../media/image3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2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image" Target="../media/image34.png"/><Relationship Id="rId3" Type="http://schemas.openxmlformats.org/officeDocument/2006/relationships/tags" Target="../tags/tag34.xml"/><Relationship Id="rId2" Type="http://schemas.openxmlformats.org/officeDocument/2006/relationships/image" Target="../media/image36.png"/><Relationship Id="rId1" Type="http://schemas.openxmlformats.org/officeDocument/2006/relationships/tags" Target="../tags/tag3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image" Target="../media/image34.png"/><Relationship Id="rId5" Type="http://schemas.openxmlformats.org/officeDocument/2006/relationships/tags" Target="../tags/tag39.xml"/><Relationship Id="rId4" Type="http://schemas.openxmlformats.org/officeDocument/2006/relationships/image" Target="../media/image37.png"/><Relationship Id="rId3" Type="http://schemas.openxmlformats.org/officeDocument/2006/relationships/tags" Target="../tags/tag38.xml"/><Relationship Id="rId2" Type="http://schemas.openxmlformats.org/officeDocument/2006/relationships/image" Target="../media/image36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7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image" Target="../media/image34.png"/><Relationship Id="rId3" Type="http://schemas.openxmlformats.org/officeDocument/2006/relationships/tags" Target="../tags/tag49.xml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5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2838274"/>
            <a:ext cx="428571" cy="36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401510"/>
            <a:ext cx="10800000" cy="192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838808" y="3506695"/>
            <a:ext cx="847619" cy="35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076903" y="4156936"/>
            <a:ext cx="1228571" cy="363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305474" y="4816738"/>
            <a:ext cx="447619" cy="34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4414"/>
          <a:stretch>
            <a:fillRect/>
          </a:stretch>
        </p:blipFill>
        <p:spPr>
          <a:xfrm>
            <a:off x="5591810" y="4365625"/>
            <a:ext cx="307213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763971"/>
            <a:ext cx="657142" cy="29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7619" y="1783054"/>
            <a:ext cx="323809" cy="27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3042574"/>
            <a:ext cx="1638095" cy="37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r="38888"/>
          <a:stretch>
            <a:fillRect/>
          </a:stretch>
        </p:blipFill>
        <p:spPr>
          <a:xfrm>
            <a:off x="5015865" y="3500755"/>
            <a:ext cx="2448470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380" y="1812107"/>
            <a:ext cx="419047" cy="35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2470827"/>
            <a:ext cx="809523" cy="362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5"/>
          <a:stretch>
            <a:fillRect/>
          </a:stretch>
        </p:blipFill>
        <p:spPr>
          <a:xfrm>
            <a:off x="4799875" y="3284855"/>
            <a:ext cx="3551645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142" y="2488107"/>
            <a:ext cx="457142" cy="295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43809" y="3146040"/>
            <a:ext cx="809523" cy="28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789045"/>
            <a:ext cx="8016240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0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32" b="77412"/>
          <a:stretch>
            <a:fillRect/>
          </a:stretch>
        </p:blipFill>
        <p:spPr>
          <a:xfrm>
            <a:off x="1343660" y="4438015"/>
            <a:ext cx="2232025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305474" y="4752448"/>
            <a:ext cx="2190476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177" r="19327"/>
          <a:stretch>
            <a:fillRect/>
          </a:stretch>
        </p:blipFill>
        <p:spPr>
          <a:xfrm>
            <a:off x="5160010" y="4004945"/>
            <a:ext cx="4949190" cy="26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825" y="3897630"/>
            <a:ext cx="226060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8481" y="998146"/>
            <a:ext cx="838095" cy="35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9910" y="1655824"/>
            <a:ext cx="428571" cy="362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9434" y="3695580"/>
            <a:ext cx="333333" cy="2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33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2767" y="3138414"/>
            <a:ext cx="1085714" cy="30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67053" y="3100239"/>
            <a:ext cx="847619" cy="35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2291" y="3758753"/>
            <a:ext cx="5304761" cy="37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3" t="38749" r="31330"/>
          <a:stretch>
            <a:fillRect/>
          </a:stretch>
        </p:blipFill>
        <p:spPr>
          <a:xfrm>
            <a:off x="8322945" y="3957955"/>
            <a:ext cx="2387600" cy="259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1881" y="3464880"/>
            <a:ext cx="1514006" cy="33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0735" y="5208905"/>
            <a:ext cx="2263775" cy="82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42117" r="7550"/>
          <a:stretch>
            <a:fillRect/>
          </a:stretch>
        </p:blipFill>
        <p:spPr>
          <a:xfrm>
            <a:off x="9791700" y="3068955"/>
            <a:ext cx="2114550" cy="274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77916"/>
            <a:ext cx="285714" cy="30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5098972"/>
            <a:ext cx="342858" cy="29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10800000" cy="28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2282" y="983546"/>
            <a:ext cx="809523" cy="371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08948" y="2374937"/>
            <a:ext cx="2523809" cy="36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0377" y="3080162"/>
            <a:ext cx="428571" cy="35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5" r="65557"/>
          <a:stretch>
            <a:fillRect/>
          </a:stretch>
        </p:blipFill>
        <p:spPr>
          <a:xfrm>
            <a:off x="5664200" y="3501575"/>
            <a:ext cx="3719920" cy="299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110"/>
            <a:ext cx="10800000" cy="418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338" y="1675169"/>
            <a:ext cx="1257142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00386" y="2371207"/>
            <a:ext cx="847619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43243" y="3763283"/>
            <a:ext cx="2009523" cy="3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16760"/>
          <a:stretch>
            <a:fillRect/>
          </a:stretch>
        </p:blipFill>
        <p:spPr>
          <a:xfrm>
            <a:off x="4295775" y="4221480"/>
            <a:ext cx="5645150" cy="256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800000" cy="349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8472" y="2352331"/>
            <a:ext cx="5400000" cy="36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8472" y="3744584"/>
            <a:ext cx="3238095" cy="36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16760"/>
          <a:stretch>
            <a:fillRect/>
          </a:stretch>
        </p:blipFill>
        <p:spPr>
          <a:xfrm>
            <a:off x="4295775" y="4221480"/>
            <a:ext cx="5645150" cy="256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74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25525" y="5509260"/>
            <a:ext cx="6962140" cy="100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55" y="1916430"/>
            <a:ext cx="10193020" cy="47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" t="78749" r="28054"/>
          <a:stretch>
            <a:fillRect/>
          </a:stretch>
        </p:blipFill>
        <p:spPr>
          <a:xfrm>
            <a:off x="1199515" y="836930"/>
            <a:ext cx="6840765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3" t="57505" r="1162" b="3740"/>
          <a:stretch>
            <a:fillRect/>
          </a:stretch>
        </p:blipFill>
        <p:spPr>
          <a:xfrm>
            <a:off x="8832215" y="836930"/>
            <a:ext cx="2664370" cy="22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127760" y="908685"/>
            <a:ext cx="698944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271905" y="1557020"/>
            <a:ext cx="472694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055370" y="2086610"/>
            <a:ext cx="4726940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303655" y="3069590"/>
            <a:ext cx="979297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 flipH="1">
            <a:off x="1054735" y="3717290"/>
            <a:ext cx="816864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1054735" y="4293235"/>
            <a:ext cx="910526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auto">
          <a:xfrm>
            <a:off x="1199515" y="4970145"/>
            <a:ext cx="58350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auto">
          <a:xfrm>
            <a:off x="1199515" y="5625465"/>
            <a:ext cx="599884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auto">
          <a:xfrm>
            <a:off x="1271905" y="6233795"/>
            <a:ext cx="837311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1030"/>
            <a:ext cx="10138410" cy="450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437380"/>
            <a:ext cx="7459980" cy="23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10800000" cy="35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285" y="4221480"/>
            <a:ext cx="8384540" cy="26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08"/>
          <a:stretch>
            <a:fillRect/>
          </a:stretch>
        </p:blipFill>
        <p:spPr>
          <a:xfrm>
            <a:off x="1271905" y="981075"/>
            <a:ext cx="10839450" cy="167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955" y="2781300"/>
            <a:ext cx="8737600" cy="271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27760" y="1052830"/>
            <a:ext cx="1030541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83615" y="1723390"/>
            <a:ext cx="6632575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5"/>
          <a:stretch>
            <a:fillRect/>
          </a:stretch>
        </p:blipFill>
        <p:spPr>
          <a:xfrm>
            <a:off x="1271905" y="908870"/>
            <a:ext cx="9859645" cy="423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47"/>
          <a:stretch>
            <a:fillRect/>
          </a:stretch>
        </p:blipFill>
        <p:spPr>
          <a:xfrm>
            <a:off x="1271905" y="5114925"/>
            <a:ext cx="10312400" cy="12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4"/>
          <a:stretch>
            <a:fillRect/>
          </a:stretch>
        </p:blipFill>
        <p:spPr>
          <a:xfrm>
            <a:off x="7104380" y="4149090"/>
            <a:ext cx="4968240" cy="168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27760" y="908685"/>
            <a:ext cx="965962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127760" y="1628775"/>
            <a:ext cx="472694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911860" y="2238375"/>
            <a:ext cx="959802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1199515" y="3111500"/>
            <a:ext cx="472694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auto">
          <a:xfrm>
            <a:off x="1127760" y="3741420"/>
            <a:ext cx="757872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auto">
          <a:xfrm>
            <a:off x="911860" y="4371340"/>
            <a:ext cx="4726940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auto">
          <a:xfrm>
            <a:off x="911860" y="5157470"/>
            <a:ext cx="472694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4"/>
            </p:custDataLst>
          </p:nvPr>
        </p:nvSpPr>
        <p:spPr bwMode="auto">
          <a:xfrm>
            <a:off x="1055370" y="5877560"/>
            <a:ext cx="740092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3"/>
          <a:stretch>
            <a:fillRect/>
          </a:stretch>
        </p:blipFill>
        <p:spPr>
          <a:xfrm>
            <a:off x="1271905" y="765360"/>
            <a:ext cx="10800080" cy="430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71" t="16480" r="8237" b="-4400"/>
          <a:stretch>
            <a:fillRect/>
          </a:stretch>
        </p:blipFill>
        <p:spPr>
          <a:xfrm>
            <a:off x="9585325" y="4607560"/>
            <a:ext cx="1879600" cy="218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9480550" y="1845310"/>
            <a:ext cx="1840230" cy="254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99515" y="908685"/>
            <a:ext cx="1015301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127760" y="1524635"/>
            <a:ext cx="595439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199515" y="2187575"/>
            <a:ext cx="593661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127760" y="3208655"/>
            <a:ext cx="521017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839470" y="3916045"/>
            <a:ext cx="6797040" cy="1153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40509"/>
            <a:ext cx="295238" cy="30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65651" y="3080903"/>
            <a:ext cx="278630" cy="29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975850" cy="54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840" y="764540"/>
            <a:ext cx="39243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3"/>
          <a:stretch>
            <a:fillRect/>
          </a:stretch>
        </p:blipFill>
        <p:spPr>
          <a:xfrm>
            <a:off x="1631950" y="6165215"/>
            <a:ext cx="3346450" cy="63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134124"/>
            <a:ext cx="304761" cy="295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3163839"/>
            <a:ext cx="304761" cy="29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3155421"/>
            <a:ext cx="295238" cy="29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9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0178" y="5009468"/>
            <a:ext cx="810691" cy="33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682" y="5647443"/>
            <a:ext cx="4773059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08300" y="5647443"/>
            <a:ext cx="1202373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