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362" r:id="rId3"/>
    <p:sldId id="363" r:id="rId4"/>
    <p:sldId id="385" r:id="rId5"/>
    <p:sldId id="384" r:id="rId6"/>
    <p:sldId id="383" r:id="rId7"/>
    <p:sldId id="382" r:id="rId8"/>
    <p:sldId id="381" r:id="rId9"/>
    <p:sldId id="380" r:id="rId10"/>
    <p:sldId id="379" r:id="rId11"/>
    <p:sldId id="378" r:id="rId12"/>
    <p:sldId id="377" r:id="rId13"/>
    <p:sldId id="376" r:id="rId14"/>
    <p:sldId id="375" r:id="rId15"/>
    <p:sldId id="372" r:id="rId16"/>
    <p:sldId id="371" r:id="rId17"/>
    <p:sldId id="370" r:id="rId18"/>
    <p:sldId id="369" r:id="rId19"/>
    <p:sldId id="368" r:id="rId20"/>
    <p:sldId id="367" r:id="rId21"/>
    <p:sldId id="365" r:id="rId22"/>
    <p:sldId id="364" r:id="rId24"/>
  </p:sldIdLst>
  <p:sldSz cx="12192000" cy="685800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23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9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10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0.png"/><Relationship Id="rId6" Type="http://schemas.openxmlformats.org/officeDocument/2006/relationships/tags" Target="../tags/tag13.xml"/><Relationship Id="rId5" Type="http://schemas.openxmlformats.org/officeDocument/2006/relationships/image" Target="../media/image19.png"/><Relationship Id="rId4" Type="http://schemas.openxmlformats.org/officeDocument/2006/relationships/tags" Target="../tags/tag12.xml"/><Relationship Id="rId3" Type="http://schemas.openxmlformats.org/officeDocument/2006/relationships/image" Target="../media/image18.png"/><Relationship Id="rId2" Type="http://schemas.openxmlformats.org/officeDocument/2006/relationships/tags" Target="../tags/tag1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tags" Target="../tags/tag14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15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16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17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18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0.xml"/><Relationship Id="rId3" Type="http://schemas.openxmlformats.org/officeDocument/2006/relationships/image" Target="../media/image31.png"/><Relationship Id="rId2" Type="http://schemas.openxmlformats.org/officeDocument/2006/relationships/tags" Target="../tags/tag19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tags" Target="../tags/tag2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tags" Target="../tags/tag22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5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6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7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8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43125" y="3048000"/>
            <a:ext cx="790575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13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36110"/>
            <a:ext cx="10800000" cy="33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46" t="46415" r="31472"/>
          <a:stretch>
            <a:fillRect/>
          </a:stretch>
        </p:blipFill>
        <p:spPr>
          <a:xfrm>
            <a:off x="5447665" y="3357245"/>
            <a:ext cx="3456305" cy="3086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691965"/>
            <a:ext cx="10800000" cy="4324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03860" y="4283160"/>
            <a:ext cx="1257142" cy="485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46" t="46415" r="31472"/>
          <a:stretch>
            <a:fillRect/>
          </a:stretch>
        </p:blipFill>
        <p:spPr>
          <a:xfrm>
            <a:off x="7536180" y="4077335"/>
            <a:ext cx="2968625" cy="2651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3072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70" y="4364355"/>
            <a:ext cx="3058160" cy="24422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175" y="404495"/>
            <a:ext cx="11931650" cy="114109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19"/>
          <a:stretch>
            <a:fillRect/>
          </a:stretch>
        </p:blipFill>
        <p:spPr>
          <a:xfrm>
            <a:off x="4871720" y="4221480"/>
            <a:ext cx="5504180" cy="2390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548455"/>
            <a:ext cx="10800000" cy="3470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98137" y="3436974"/>
            <a:ext cx="2742857" cy="419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19"/>
          <a:stretch>
            <a:fillRect/>
          </a:stretch>
        </p:blipFill>
        <p:spPr>
          <a:xfrm>
            <a:off x="5375910" y="3141345"/>
            <a:ext cx="4099560" cy="342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1765" y="3263265"/>
            <a:ext cx="4326255" cy="3307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548455"/>
            <a:ext cx="10800000" cy="5380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93375" y="1693243"/>
            <a:ext cx="533333" cy="467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26708" y="5347026"/>
            <a:ext cx="1095238" cy="391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72810" y="4977765"/>
            <a:ext cx="2773680" cy="183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548640"/>
            <a:ext cx="9635490" cy="4744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336405" y="4364990"/>
            <a:ext cx="2264410" cy="22923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760" y="548455"/>
            <a:ext cx="10800000" cy="3727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76331" y="1854462"/>
            <a:ext cx="200000" cy="362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85855" y="3646648"/>
            <a:ext cx="819047" cy="381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76490" y="3644900"/>
            <a:ext cx="3095625" cy="3133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66857" y="1164000"/>
            <a:ext cx="420572" cy="402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23010" y="1995805"/>
            <a:ext cx="5949950" cy="466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723390" y="4537710"/>
            <a:ext cx="4323080" cy="1226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696450" y="4364990"/>
            <a:ext cx="2159000" cy="2185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404495"/>
            <a:ext cx="8591550" cy="4816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351"/>
          <a:stretch>
            <a:fillRect/>
          </a:stretch>
        </p:blipFill>
        <p:spPr>
          <a:xfrm>
            <a:off x="9048750" y="1412240"/>
            <a:ext cx="3024505" cy="2603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22" r="8031"/>
          <a:stretch>
            <a:fillRect/>
          </a:stretch>
        </p:blipFill>
        <p:spPr>
          <a:xfrm>
            <a:off x="9336405" y="3861435"/>
            <a:ext cx="2088515" cy="2603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3446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" y="502285"/>
            <a:ext cx="11809730" cy="115379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23"/>
          <a:stretch>
            <a:fillRect/>
          </a:stretch>
        </p:blipFill>
        <p:spPr>
          <a:xfrm>
            <a:off x="5501005" y="4293235"/>
            <a:ext cx="3255010" cy="2526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548455"/>
            <a:ext cx="10800000" cy="4651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56241" y="2626579"/>
            <a:ext cx="523809" cy="457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441955" y="2626579"/>
            <a:ext cx="476191" cy="448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80050" y="3551249"/>
            <a:ext cx="1028571" cy="457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22" r="8031"/>
          <a:stretch>
            <a:fillRect/>
          </a:stretch>
        </p:blipFill>
        <p:spPr>
          <a:xfrm>
            <a:off x="7824470" y="2925445"/>
            <a:ext cx="3059430" cy="3813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691965"/>
            <a:ext cx="85110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96804" y="3095094"/>
            <a:ext cx="292707" cy="285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22" r="8031"/>
          <a:stretch>
            <a:fillRect/>
          </a:stretch>
        </p:blipFill>
        <p:spPr>
          <a:xfrm>
            <a:off x="9192260" y="2204720"/>
            <a:ext cx="2620010" cy="3265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764355"/>
            <a:ext cx="10800000" cy="3384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79089" y="2604248"/>
            <a:ext cx="476190" cy="448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17184" y="3452696"/>
            <a:ext cx="1028571" cy="457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23"/>
          <a:stretch>
            <a:fillRect/>
          </a:stretch>
        </p:blipFill>
        <p:spPr>
          <a:xfrm>
            <a:off x="4655820" y="3285490"/>
            <a:ext cx="4079965" cy="3166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62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56943" y="2559272"/>
            <a:ext cx="891635" cy="392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15954" y="4048363"/>
            <a:ext cx="703492" cy="335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99778" y="6232909"/>
            <a:ext cx="932535" cy="327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929"/>
          <a:stretch>
            <a:fillRect/>
          </a:stretch>
        </p:blipFill>
        <p:spPr>
          <a:xfrm>
            <a:off x="9264650" y="2925445"/>
            <a:ext cx="2880360" cy="2407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5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620210"/>
            <a:ext cx="10636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35847" y="4213174"/>
            <a:ext cx="1069307" cy="384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07" t="48020" r="32884"/>
          <a:stretch>
            <a:fillRect/>
          </a:stretch>
        </p:blipFill>
        <p:spPr>
          <a:xfrm>
            <a:off x="9571990" y="4505325"/>
            <a:ext cx="2366010" cy="2033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764355"/>
            <a:ext cx="10800000" cy="15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64803" y="1812547"/>
            <a:ext cx="1904761" cy="428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07" t="48020" r="32884"/>
          <a:stretch>
            <a:fillRect/>
          </a:stretch>
        </p:blipFill>
        <p:spPr>
          <a:xfrm>
            <a:off x="3935730" y="2708910"/>
            <a:ext cx="3302000" cy="2838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20395"/>
            <a:ext cx="10200640" cy="6078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31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71769" y="1147384"/>
            <a:ext cx="424429" cy="406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42300" y="1943100"/>
            <a:ext cx="865505" cy="464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013944" y="2799692"/>
            <a:ext cx="424429" cy="396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977929" y="2799692"/>
            <a:ext cx="396748" cy="396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015095" y="5273675"/>
            <a:ext cx="1083945" cy="415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483995" y="5995670"/>
            <a:ext cx="1900555" cy="560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06" t="54487" r="35054"/>
          <a:stretch>
            <a:fillRect/>
          </a:stretch>
        </p:blipFill>
        <p:spPr>
          <a:xfrm>
            <a:off x="10200640" y="3776980"/>
            <a:ext cx="1842770" cy="172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commondata" val="eyJoZGlkIjoiYTNjM2EwNWJlZTJhNGZjOTUwNGJmNTFmZWFlMWExNzk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2023-10-12T02:03:19Z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