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3" r:id="rId4"/>
    <p:sldId id="383" r:id="rId5"/>
    <p:sldId id="404" r:id="rId6"/>
    <p:sldId id="381" r:id="rId7"/>
    <p:sldId id="405" r:id="rId8"/>
    <p:sldId id="379" r:id="rId9"/>
    <p:sldId id="378" r:id="rId10"/>
    <p:sldId id="406" r:id="rId11"/>
    <p:sldId id="407" r:id="rId12"/>
    <p:sldId id="375" r:id="rId13"/>
    <p:sldId id="373" r:id="rId14"/>
    <p:sldId id="371" r:id="rId15"/>
    <p:sldId id="370" r:id="rId16"/>
    <p:sldId id="367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14.xml"/><Relationship Id="rId2" Type="http://schemas.openxmlformats.org/officeDocument/2006/relationships/image" Target="../media/image15.png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7.pn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image" Target="../media/image26.png"/><Relationship Id="rId4" Type="http://schemas.openxmlformats.org/officeDocument/2006/relationships/tags" Target="../tags/tag24.xml"/><Relationship Id="rId3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29.png"/><Relationship Id="rId2" Type="http://schemas.openxmlformats.org/officeDocument/2006/relationships/tags" Target="../tags/tag2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29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12.xml"/><Relationship Id="rId2" Type="http://schemas.openxmlformats.org/officeDocument/2006/relationships/image" Target="../media/image13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8045" y="2871470"/>
            <a:ext cx="79152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618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1186506" y="6100134"/>
            <a:ext cx="2434313" cy="36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595" y="2493010"/>
            <a:ext cx="50482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8811260" cy="423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19" r="71330"/>
          <a:stretch>
            <a:fillRect/>
          </a:stretch>
        </p:blipFill>
        <p:spPr>
          <a:xfrm>
            <a:off x="1381760" y="4711250"/>
            <a:ext cx="3096350" cy="87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343574" y="4940961"/>
            <a:ext cx="2780952" cy="40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1" r="35995" b="17585"/>
          <a:stretch>
            <a:fillRect/>
          </a:stretch>
        </p:blipFill>
        <p:spPr>
          <a:xfrm>
            <a:off x="7536180" y="4076700"/>
            <a:ext cx="2592070" cy="269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3635" y="4046855"/>
            <a:ext cx="258318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9093200" cy="370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91" r="73329"/>
          <a:stretch>
            <a:fillRect/>
          </a:stretch>
        </p:blipFill>
        <p:spPr>
          <a:xfrm>
            <a:off x="1415415" y="4473575"/>
            <a:ext cx="2425700" cy="6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15415" y="4509135"/>
            <a:ext cx="278066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4" b="17640"/>
          <a:stretch>
            <a:fillRect/>
          </a:stretch>
        </p:blipFill>
        <p:spPr>
          <a:xfrm>
            <a:off x="7103745" y="4004945"/>
            <a:ext cx="484251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125" y="4077335"/>
            <a:ext cx="3754755" cy="223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7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06062" y="6309838"/>
            <a:ext cx="2051851" cy="30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871942" y="4070236"/>
            <a:ext cx="178732" cy="13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515380" y="4120322"/>
            <a:ext cx="171583" cy="3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21030"/>
            <a:ext cx="8552180" cy="351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149090"/>
            <a:ext cx="8552180" cy="13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76" r="71560"/>
          <a:stretch>
            <a:fillRect/>
          </a:stretch>
        </p:blipFill>
        <p:spPr>
          <a:xfrm>
            <a:off x="877570" y="5364030"/>
            <a:ext cx="3071585" cy="79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39384" y="5589105"/>
            <a:ext cx="277142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 b="15835"/>
          <a:stretch>
            <a:fillRect/>
          </a:stretch>
        </p:blipFill>
        <p:spPr>
          <a:xfrm>
            <a:off x="7896225" y="3500755"/>
            <a:ext cx="3934460" cy="232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8070" y="3500755"/>
            <a:ext cx="3368675" cy="241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7890510" cy="5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 r="11087"/>
          <a:stretch>
            <a:fillRect/>
          </a:stretch>
        </p:blipFill>
        <p:spPr>
          <a:xfrm>
            <a:off x="7823835" y="5085080"/>
            <a:ext cx="4121150" cy="105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4" b="37347"/>
          <a:stretch>
            <a:fillRect/>
          </a:stretch>
        </p:blipFill>
        <p:spPr>
          <a:xfrm>
            <a:off x="8034020" y="1700530"/>
            <a:ext cx="3573780" cy="171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20210"/>
            <a:ext cx="10800000" cy="50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1144" y="1725536"/>
            <a:ext cx="57142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4" b="37347"/>
          <a:stretch>
            <a:fillRect/>
          </a:stretch>
        </p:blipFill>
        <p:spPr>
          <a:xfrm>
            <a:off x="7031990" y="4869180"/>
            <a:ext cx="3573780" cy="171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9218930" cy="61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59682" y="6234017"/>
            <a:ext cx="2380922" cy="35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70643" y="4432979"/>
            <a:ext cx="323539" cy="25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319730" y="4432979"/>
            <a:ext cx="315244" cy="25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5291039" y="5578340"/>
            <a:ext cx="323539" cy="24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2600"/>
            <a:ext cx="9148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346783" y="5975966"/>
            <a:ext cx="2323460" cy="34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40" y="2393950"/>
            <a:ext cx="4248150" cy="342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5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10350" y="6279966"/>
            <a:ext cx="1972295" cy="29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588949" y="4389645"/>
            <a:ext cx="260233" cy="2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5000155" y="5800537"/>
            <a:ext cx="184902" cy="14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51020" y="6132832"/>
            <a:ext cx="2290793" cy="3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80" y="3235325"/>
            <a:ext cx="4699000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272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06652" y="6071117"/>
            <a:ext cx="2101056" cy="313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3442335"/>
            <a:ext cx="493014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