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1" r:id="rId5"/>
    <p:sldId id="380" r:id="rId6"/>
    <p:sldId id="379" r:id="rId7"/>
    <p:sldId id="378" r:id="rId8"/>
    <p:sldId id="377" r:id="rId9"/>
    <p:sldId id="376" r:id="rId10"/>
    <p:sldId id="374" r:id="rId11"/>
    <p:sldId id="373" r:id="rId12"/>
    <p:sldId id="372" r:id="rId13"/>
    <p:sldId id="371" r:id="rId14"/>
    <p:sldId id="370" r:id="rId15"/>
    <p:sldId id="368" r:id="rId16"/>
    <p:sldId id="367" r:id="rId17"/>
    <p:sldId id="366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23.png"/><Relationship Id="rId4" Type="http://schemas.openxmlformats.org/officeDocument/2006/relationships/tags" Target="../tags/tag13.xml"/><Relationship Id="rId3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9270" y="2933700"/>
            <a:ext cx="111728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9195" y="2069589"/>
            <a:ext cx="403335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5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76352" y="4654909"/>
            <a:ext cx="331259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885"/>
            <a:ext cx="8630920" cy="638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125" y="4797425"/>
            <a:ext cx="614680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356425"/>
            <a:ext cx="10800000" cy="26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268545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9275" y="1449497"/>
            <a:ext cx="361904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9" b="1810"/>
          <a:stretch>
            <a:fillRect/>
          </a:stretch>
        </p:blipFill>
        <p:spPr>
          <a:xfrm>
            <a:off x="479425" y="1557020"/>
            <a:ext cx="8973820" cy="525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7525" y="2132965"/>
            <a:ext cx="70294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59"/>
          <a:stretch>
            <a:fillRect/>
          </a:stretch>
        </p:blipFill>
        <p:spPr>
          <a:xfrm>
            <a:off x="479425" y="548640"/>
            <a:ext cx="897382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5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408284"/>
            <a:ext cx="361904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05"/>
          <a:stretch>
            <a:fillRect/>
          </a:stretch>
        </p:blipFill>
        <p:spPr>
          <a:xfrm>
            <a:off x="5304155" y="4408170"/>
            <a:ext cx="439229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9093200" cy="470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797425"/>
            <a:ext cx="4514215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82300"/>
          <a:stretch>
            <a:fillRect/>
          </a:stretch>
        </p:blipFill>
        <p:spPr>
          <a:xfrm>
            <a:off x="9552395" y="794570"/>
            <a:ext cx="1967775" cy="8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167619" y="981189"/>
            <a:ext cx="361904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/>
          <a:stretch>
            <a:fillRect/>
          </a:stretch>
        </p:blipFill>
        <p:spPr>
          <a:xfrm>
            <a:off x="720090" y="1989005"/>
            <a:ext cx="8737600" cy="48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6723" y="3842791"/>
            <a:ext cx="855286" cy="37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6203" y="4675562"/>
            <a:ext cx="862991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52"/>
          <a:stretch>
            <a:fillRect/>
          </a:stretch>
        </p:blipFill>
        <p:spPr>
          <a:xfrm>
            <a:off x="720090" y="1402715"/>
            <a:ext cx="873760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/>
          <a:stretch>
            <a:fillRect/>
          </a:stretch>
        </p:blipFill>
        <p:spPr>
          <a:xfrm>
            <a:off x="9552305" y="2636520"/>
            <a:ext cx="2452370" cy="32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9954260" cy="379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1240" y="1772285"/>
            <a:ext cx="135763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305" y="3644900"/>
            <a:ext cx="130429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2890"/>
          <a:stretch>
            <a:fillRect/>
          </a:stretch>
        </p:blipFill>
        <p:spPr>
          <a:xfrm>
            <a:off x="8832215" y="3068955"/>
            <a:ext cx="3001010" cy="366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7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4561" y="4220780"/>
            <a:ext cx="964889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40971" y="5125170"/>
            <a:ext cx="964889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4761" y="2334422"/>
            <a:ext cx="514285" cy="44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5449891"/>
            <a:ext cx="1028572" cy="44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58190"/>
            <a:ext cx="8318500" cy="618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1682115"/>
            <a:ext cx="53975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"/>
          <a:stretch>
            <a:fillRect/>
          </a:stretch>
        </p:blipFill>
        <p:spPr>
          <a:xfrm>
            <a:off x="767080" y="548640"/>
            <a:ext cx="8792210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370" y="2277110"/>
            <a:ext cx="12179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7125" y="3134360"/>
            <a:ext cx="73025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47315" y="3998595"/>
            <a:ext cx="203835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3076" y="4094637"/>
            <a:ext cx="372747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2417" y="4840131"/>
            <a:ext cx="372747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98241" y="5585626"/>
            <a:ext cx="379780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8472170" y="2996565"/>
            <a:ext cx="3568700" cy="180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9"/>
          <a:stretch>
            <a:fillRect/>
          </a:stretch>
        </p:blipFill>
        <p:spPr>
          <a:xfrm>
            <a:off x="720090" y="2132515"/>
            <a:ext cx="8854440" cy="467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2016" y="2966360"/>
            <a:ext cx="335739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7"/>
          <a:stretch>
            <a:fillRect/>
          </a:stretch>
        </p:blipFill>
        <p:spPr>
          <a:xfrm>
            <a:off x="720090" y="1187450"/>
            <a:ext cx="885444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2023-10-12T03:28:51Z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