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6" r:id="rId12"/>
    <p:sldId id="375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image" Target="../media/image14.png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image" Target="../media/image17.png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23.png"/><Relationship Id="rId2" Type="http://schemas.openxmlformats.org/officeDocument/2006/relationships/tags" Target="../tags/tag20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23.png"/><Relationship Id="rId2" Type="http://schemas.openxmlformats.org/officeDocument/2006/relationships/tags" Target="../tags/tag2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23.png"/><Relationship Id="rId2" Type="http://schemas.openxmlformats.org/officeDocument/2006/relationships/tags" Target="../tags/tag24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image" Target="../media/image23.png"/><Relationship Id="rId2" Type="http://schemas.openxmlformats.org/officeDocument/2006/relationships/tags" Target="../tags/tag26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8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image" Target="../media/image27.png"/><Relationship Id="rId4" Type="http://schemas.openxmlformats.org/officeDocument/2006/relationships/tags" Target="../tags/tag30.xml"/><Relationship Id="rId3" Type="http://schemas.openxmlformats.org/officeDocument/2006/relationships/image" Target="../media/image28.png"/><Relationship Id="rId2" Type="http://schemas.openxmlformats.org/officeDocument/2006/relationships/tags" Target="../tags/tag29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66820" y="2938145"/>
            <a:ext cx="46577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6245"/>
            <a:ext cx="10800000" cy="48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193540" y="-19685"/>
            <a:ext cx="3324225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1" t="81756"/>
          <a:stretch>
            <a:fillRect/>
          </a:stretch>
        </p:blipFill>
        <p:spPr>
          <a:xfrm>
            <a:off x="9181555" y="1120325"/>
            <a:ext cx="2183675" cy="72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9984107" y="1340228"/>
            <a:ext cx="409523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340485"/>
            <a:ext cx="10171430" cy="527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5949315"/>
            <a:ext cx="57213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9552305" y="1484630"/>
            <a:ext cx="2686050" cy="125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72100"/>
            <a:ext cx="10800000" cy="35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7320280" y="1772285"/>
            <a:ext cx="4353560" cy="204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98" t="86031"/>
          <a:stretch>
            <a:fillRect/>
          </a:stretch>
        </p:blipFill>
        <p:spPr>
          <a:xfrm>
            <a:off x="9120505" y="836295"/>
            <a:ext cx="2034540" cy="73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696450" y="908685"/>
            <a:ext cx="57213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7586" y="1106300"/>
            <a:ext cx="342803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54786" y="1770341"/>
            <a:ext cx="372612" cy="350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6066" y="1770341"/>
            <a:ext cx="827199" cy="350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90513" y="2486611"/>
            <a:ext cx="365160" cy="29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91536" y="3128269"/>
            <a:ext cx="812294" cy="35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77976" y="3128269"/>
            <a:ext cx="372612" cy="350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850120" cy="432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2927350" y="4575810"/>
            <a:ext cx="1910715" cy="228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0219"/>
          <a:stretch>
            <a:fillRect/>
          </a:stretch>
        </p:blipFill>
        <p:spPr>
          <a:xfrm>
            <a:off x="7247890" y="4575810"/>
            <a:ext cx="2145665" cy="228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646920" cy="459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4079875" y="4364990"/>
            <a:ext cx="1932940" cy="230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0219"/>
          <a:stretch>
            <a:fillRect/>
          </a:stretch>
        </p:blipFill>
        <p:spPr>
          <a:xfrm>
            <a:off x="7896225" y="4364990"/>
            <a:ext cx="2170430" cy="230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249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4327" y="999157"/>
            <a:ext cx="2076190" cy="44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4327" y="1849433"/>
            <a:ext cx="1638095" cy="45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2445385" y="2997200"/>
            <a:ext cx="2499360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0219"/>
          <a:stretch>
            <a:fillRect/>
          </a:stretch>
        </p:blipFill>
        <p:spPr>
          <a:xfrm>
            <a:off x="6960235" y="2997200"/>
            <a:ext cx="2806065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8455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5606" y="1663183"/>
            <a:ext cx="1580952" cy="457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9415" y="2520666"/>
            <a:ext cx="5133333" cy="457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8680" y="4043045"/>
            <a:ext cx="75311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3141980" y="4538980"/>
            <a:ext cx="1946910" cy="232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20219"/>
          <a:stretch>
            <a:fillRect/>
          </a:stretch>
        </p:blipFill>
        <p:spPr>
          <a:xfrm>
            <a:off x="6240145" y="4538980"/>
            <a:ext cx="2185670" cy="232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549090"/>
            <a:ext cx="8556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1885" y="5886337"/>
            <a:ext cx="324458" cy="29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68"/>
          <a:stretch>
            <a:fillRect/>
          </a:stretch>
        </p:blipFill>
        <p:spPr>
          <a:xfrm>
            <a:off x="8757285" y="2215515"/>
            <a:ext cx="3246120" cy="125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268730"/>
            <a:ext cx="8492490" cy="544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68"/>
          <a:stretch>
            <a:fillRect/>
          </a:stretch>
        </p:blipFill>
        <p:spPr>
          <a:xfrm>
            <a:off x="4079875" y="44450"/>
            <a:ext cx="3246120" cy="125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49" t="87502"/>
          <a:stretch>
            <a:fillRect/>
          </a:stretch>
        </p:blipFill>
        <p:spPr>
          <a:xfrm>
            <a:off x="8961845" y="1115880"/>
            <a:ext cx="1715680" cy="7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9583360" y="1412762"/>
            <a:ext cx="324458" cy="29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97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947347"/>
            <a:ext cx="323809" cy="36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5304155" y="3644900"/>
            <a:ext cx="3342005" cy="27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421255"/>
            <a:ext cx="9777730" cy="422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224020" y="-99060"/>
            <a:ext cx="3068320" cy="25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6" t="72890"/>
          <a:stretch>
            <a:fillRect/>
          </a:stretch>
        </p:blipFill>
        <p:spPr>
          <a:xfrm>
            <a:off x="9340940" y="894900"/>
            <a:ext cx="2039530" cy="8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056490" y="1053017"/>
            <a:ext cx="323809" cy="36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1853" y="1195070"/>
            <a:ext cx="1742814" cy="38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6632" y="2015651"/>
            <a:ext cx="867427" cy="38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6135" y="2015651"/>
            <a:ext cx="397902" cy="37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07416" y="3672746"/>
            <a:ext cx="1289204" cy="37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17658" y="5313908"/>
            <a:ext cx="3175263" cy="39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6644" y="6150423"/>
            <a:ext cx="1281246" cy="38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2" r="2888" b="46167"/>
          <a:stretch>
            <a:fillRect/>
          </a:stretch>
        </p:blipFill>
        <p:spPr>
          <a:xfrm>
            <a:off x="9073515" y="3034665"/>
            <a:ext cx="2816860" cy="206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91185"/>
            <a:ext cx="9827260" cy="445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051" y="4437590"/>
            <a:ext cx="1542857" cy="4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013325"/>
            <a:ext cx="9827260" cy="182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04290" y="5157470"/>
            <a:ext cx="88138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212580" y="5157470"/>
            <a:ext cx="70294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355" y="2091130"/>
            <a:ext cx="1689600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0444" y="3750260"/>
            <a:ext cx="1063822" cy="31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6088" y="3750260"/>
            <a:ext cx="962133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32533" y="4517217"/>
            <a:ext cx="883911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74044" y="6145043"/>
            <a:ext cx="844800" cy="36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6579" y="3676487"/>
            <a:ext cx="3101426" cy="38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71868" y="3676487"/>
            <a:ext cx="398640" cy="37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0532" y="4506182"/>
            <a:ext cx="438505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36013" y="6157595"/>
            <a:ext cx="398640" cy="37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4440933"/>
            <a:ext cx="409523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431540" y="3725545"/>
            <a:ext cx="5015955" cy="31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