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12" r:id="rId4"/>
    <p:sldId id="473" r:id="rId5"/>
    <p:sldId id="409" r:id="rId6"/>
    <p:sldId id="408" r:id="rId7"/>
    <p:sldId id="475" r:id="rId8"/>
    <p:sldId id="476" r:id="rId9"/>
    <p:sldId id="477" r:id="rId10"/>
    <p:sldId id="478" r:id="rId11"/>
    <p:sldId id="403" r:id="rId12"/>
    <p:sldId id="402" r:id="rId13"/>
    <p:sldId id="479" r:id="rId14"/>
    <p:sldId id="480" r:id="rId15"/>
    <p:sldId id="398" r:id="rId16"/>
    <p:sldId id="397" r:id="rId17"/>
    <p:sldId id="481" r:id="rId18"/>
    <p:sldId id="395" r:id="rId19"/>
    <p:sldId id="393" r:id="rId20"/>
    <p:sldId id="482" r:id="rId21"/>
    <p:sldId id="483" r:id="rId22"/>
    <p:sldId id="484" r:id="rId23"/>
    <p:sldId id="485" r:id="rId24"/>
    <p:sldId id="387" r:id="rId25"/>
    <p:sldId id="386" r:id="rId26"/>
    <p:sldId id="385" r:id="rId27"/>
    <p:sldId id="486" r:id="rId28"/>
    <p:sldId id="487" r:id="rId29"/>
    <p:sldId id="488" r:id="rId30"/>
    <p:sldId id="489" r:id="rId31"/>
    <p:sldId id="379" r:id="rId32"/>
    <p:sldId id="378" r:id="rId33"/>
    <p:sldId id="494" r:id="rId34"/>
    <p:sldId id="495" r:id="rId35"/>
    <p:sldId id="497" r:id="rId36"/>
    <p:sldId id="498" r:id="rId37"/>
    <p:sldId id="370" r:id="rId38"/>
    <p:sldId id="369" r:id="rId39"/>
    <p:sldId id="368" r:id="rId40"/>
    <p:sldId id="499" r:id="rId41"/>
    <p:sldId id="500" r:id="rId42"/>
  </p:sldIdLst>
  <p:sldSz cx="12192000" cy="6858000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36"/>
        <p:guide pos="38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24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Relationship Id="rId3" Type="http://schemas.openxmlformats.org/officeDocument/2006/relationships/image" Target="../media/image14.png"/><Relationship Id="rId2" Type="http://schemas.openxmlformats.org/officeDocument/2006/relationships/tags" Target="../tags/tag4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9.xml"/><Relationship Id="rId3" Type="http://schemas.openxmlformats.org/officeDocument/2006/relationships/image" Target="../media/image14.png"/><Relationship Id="rId2" Type="http://schemas.openxmlformats.org/officeDocument/2006/relationships/tags" Target="../tags/tag48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16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2.xml"/><Relationship Id="rId15" Type="http://schemas.openxmlformats.org/officeDocument/2006/relationships/image" Target="../media/image14.png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image" Target="../media/image17.png"/><Relationship Id="rId10" Type="http://schemas.openxmlformats.org/officeDocument/2006/relationships/tags" Target="../tags/tag58.xml"/><Relationship Id="rId1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19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1.xml"/><Relationship Id="rId1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image" Target="../media/image22.png"/><Relationship Id="rId2" Type="http://schemas.openxmlformats.org/officeDocument/2006/relationships/tags" Target="../tags/tag8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9.png"/><Relationship Id="rId10" Type="http://schemas.openxmlformats.org/officeDocument/2006/relationships/tags" Target="../tags/tag89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0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24.png"/><Relationship Id="rId1" Type="http://schemas.openxmlformats.org/officeDocument/2006/relationships/tags" Target="../tags/tag9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25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4.png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image" Target="../media/image26.png"/><Relationship Id="rId1" Type="http://schemas.openxmlformats.org/officeDocument/2006/relationships/tags" Target="../tags/tag9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27.png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26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4.png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28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4.png"/><Relationship Id="rId1" Type="http://schemas.openxmlformats.org/officeDocument/2006/relationships/tags" Target="../tags/tag11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6.xml"/><Relationship Id="rId3" Type="http://schemas.openxmlformats.org/officeDocument/2006/relationships/image" Target="../media/image30.png"/><Relationship Id="rId2" Type="http://schemas.openxmlformats.org/officeDocument/2006/relationships/tags" Target="../tags/tag125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8.xml"/><Relationship Id="rId3" Type="http://schemas.openxmlformats.org/officeDocument/2006/relationships/image" Target="../media/image30.png"/><Relationship Id="rId2" Type="http://schemas.openxmlformats.org/officeDocument/2006/relationships/tags" Target="../tags/tag127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0.xml"/><Relationship Id="rId3" Type="http://schemas.openxmlformats.org/officeDocument/2006/relationships/image" Target="../media/image30.png"/><Relationship Id="rId2" Type="http://schemas.openxmlformats.org/officeDocument/2006/relationships/tags" Target="../tags/tag129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33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0.xml"/><Relationship Id="rId11" Type="http://schemas.openxmlformats.org/officeDocument/2006/relationships/image" Target="../media/image30.png"/><Relationship Id="rId10" Type="http://schemas.openxmlformats.org/officeDocument/2006/relationships/tags" Target="../tags/tag139.xml"/><Relationship Id="rId1" Type="http://schemas.openxmlformats.org/officeDocument/2006/relationships/tags" Target="../tags/tag13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image" Target="../media/image3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1.xml"/><Relationship Id="rId12" Type="http://schemas.openxmlformats.org/officeDocument/2006/relationships/image" Target="../media/image30.png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image" Target="../media/image35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63.xml"/><Relationship Id="rId13" Type="http://schemas.openxmlformats.org/officeDocument/2006/relationships/image" Target="../media/image30.png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../media/image30.png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2.xml"/><Relationship Id="rId3" Type="http://schemas.openxmlformats.org/officeDocument/2006/relationships/image" Target="../media/image38.png"/><Relationship Id="rId2" Type="http://schemas.openxmlformats.org/officeDocument/2006/relationships/tags" Target="../tags/tag17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4.xml"/><Relationship Id="rId3" Type="http://schemas.openxmlformats.org/officeDocument/2006/relationships/image" Target="../media/image38.png"/><Relationship Id="rId2" Type="http://schemas.openxmlformats.org/officeDocument/2006/relationships/tags" Target="../tags/tag173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image" Target="../media/image38.png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image" Target="../media/image41.png"/><Relationship Id="rId3" Type="http://schemas.openxmlformats.org/officeDocument/2006/relationships/tags" Target="../tags/tag176.xml"/><Relationship Id="rId2" Type="http://schemas.openxmlformats.org/officeDocument/2006/relationships/image" Target="../media/image40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5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image" Target="../media/image38.png"/><Relationship Id="rId7" Type="http://schemas.openxmlformats.org/officeDocument/2006/relationships/tags" Target="../tags/tag190.xml"/><Relationship Id="rId6" Type="http://schemas.openxmlformats.org/officeDocument/2006/relationships/image" Target="../media/image43.png"/><Relationship Id="rId5" Type="http://schemas.openxmlformats.org/officeDocument/2006/relationships/tags" Target="../tags/tag189.xml"/><Relationship Id="rId4" Type="http://schemas.openxmlformats.org/officeDocument/2006/relationships/image" Target="../media/image42.png"/><Relationship Id="rId3" Type="http://schemas.openxmlformats.org/officeDocument/2006/relationships/tags" Target="../tags/tag188.xml"/><Relationship Id="rId2" Type="http://schemas.openxmlformats.org/officeDocument/2006/relationships/image" Target="../media/image4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98.xml"/><Relationship Id="rId15" Type="http://schemas.openxmlformats.org/officeDocument/2006/relationships/tags" Target="../tags/tag197.xml"/><Relationship Id="rId14" Type="http://schemas.openxmlformats.org/officeDocument/2006/relationships/tags" Target="../tags/tag196.xml"/><Relationship Id="rId13" Type="http://schemas.openxmlformats.org/officeDocument/2006/relationships/tags" Target="../tags/tag195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tags" Target="../tags/tag18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image" Target="../media/image38.png"/><Relationship Id="rId3" Type="http://schemas.openxmlformats.org/officeDocument/2006/relationships/tags" Target="../tags/tag200.xml"/><Relationship Id="rId2" Type="http://schemas.openxmlformats.org/officeDocument/2006/relationships/image" Target="../media/image4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06.xml"/><Relationship Id="rId1" Type="http://schemas.openxmlformats.org/officeDocument/2006/relationships/tags" Target="../tags/tag19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image" Target="../media/image38.png"/><Relationship Id="rId3" Type="http://schemas.openxmlformats.org/officeDocument/2006/relationships/tags" Target="../tags/tag208.xml"/><Relationship Id="rId2" Type="http://schemas.openxmlformats.org/officeDocument/2006/relationships/image" Target="../media/image4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tags" Target="../tags/tag20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7.xml"/><Relationship Id="rId3" Type="http://schemas.openxmlformats.org/officeDocument/2006/relationships/image" Target="../media/image47.png"/><Relationship Id="rId2" Type="http://schemas.openxmlformats.org/officeDocument/2006/relationships/tags" Target="../tags/tag216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9.xml"/><Relationship Id="rId3" Type="http://schemas.openxmlformats.org/officeDocument/2006/relationships/image" Target="../media/image47.png"/><Relationship Id="rId2" Type="http://schemas.openxmlformats.org/officeDocument/2006/relationships/tags" Target="../tags/tag218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2.xml"/><Relationship Id="rId5" Type="http://schemas.openxmlformats.org/officeDocument/2006/relationships/image" Target="../media/image47.png"/><Relationship Id="rId4" Type="http://schemas.openxmlformats.org/officeDocument/2006/relationships/tags" Target="../tags/tag221.xml"/><Relationship Id="rId3" Type="http://schemas.openxmlformats.org/officeDocument/2006/relationships/image" Target="../media/image50.png"/><Relationship Id="rId2" Type="http://schemas.openxmlformats.org/officeDocument/2006/relationships/tags" Target="../tags/tag220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image" Target="../media/image5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33.xml"/><Relationship Id="rId12" Type="http://schemas.openxmlformats.org/officeDocument/2006/relationships/image" Target="../media/image47.png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tags" Target="../tags/tag22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image" Target="../media/image52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43.xml"/><Relationship Id="rId11" Type="http://schemas.openxmlformats.org/officeDocument/2006/relationships/image" Target="../media/image47.png"/><Relationship Id="rId10" Type="http://schemas.openxmlformats.org/officeDocument/2006/relationships/tags" Target="../tags/tag242.xml"/><Relationship Id="rId1" Type="http://schemas.openxmlformats.org/officeDocument/2006/relationships/tags" Target="../tags/tag23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8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0.png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1400" y="2900045"/>
            <a:ext cx="50292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72000"/>
            <a:ext cx="8883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87" r="64222"/>
          <a:stretch>
            <a:fillRect/>
          </a:stretch>
        </p:blipFill>
        <p:spPr>
          <a:xfrm>
            <a:off x="9336405" y="908685"/>
            <a:ext cx="2176780" cy="222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14888"/>
          <a:stretch>
            <a:fillRect/>
          </a:stretch>
        </p:blipFill>
        <p:spPr>
          <a:xfrm>
            <a:off x="9192260" y="3500755"/>
            <a:ext cx="2880360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8836660" cy="364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87" r="64222"/>
          <a:stretch>
            <a:fillRect/>
          </a:stretch>
        </p:blipFill>
        <p:spPr>
          <a:xfrm>
            <a:off x="3647440" y="4220845"/>
            <a:ext cx="2176780" cy="222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14888"/>
          <a:stretch>
            <a:fillRect/>
          </a:stretch>
        </p:blipFill>
        <p:spPr>
          <a:xfrm>
            <a:off x="9048115" y="3789045"/>
            <a:ext cx="2880360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92785"/>
            <a:ext cx="8811260" cy="492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983615" y="692785"/>
            <a:ext cx="815657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66849" y="1341110"/>
            <a:ext cx="7912051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39470" y="1988820"/>
            <a:ext cx="919289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479194" y="2758101"/>
            <a:ext cx="7930219" cy="390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839219" y="3392985"/>
            <a:ext cx="8248154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983615" y="4025265"/>
            <a:ext cx="442531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983615" y="4765675"/>
            <a:ext cx="8144510" cy="745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74"/>
          <a:stretch>
            <a:fillRect/>
          </a:stretch>
        </p:blipFill>
        <p:spPr>
          <a:xfrm>
            <a:off x="983615" y="5445125"/>
            <a:ext cx="9048750" cy="133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839470" y="5537200"/>
            <a:ext cx="814451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695325" y="6308090"/>
            <a:ext cx="814451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87" r="64222"/>
          <a:stretch>
            <a:fillRect/>
          </a:stretch>
        </p:blipFill>
        <p:spPr>
          <a:xfrm>
            <a:off x="9336405" y="908685"/>
            <a:ext cx="2176780" cy="222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14888"/>
          <a:stretch>
            <a:fillRect/>
          </a:stretch>
        </p:blipFill>
        <p:spPr>
          <a:xfrm>
            <a:off x="9192260" y="3500755"/>
            <a:ext cx="2880360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>
            <a:fillRect/>
          </a:stretch>
        </p:blipFill>
        <p:spPr>
          <a:xfrm>
            <a:off x="1127125" y="837115"/>
            <a:ext cx="9880600" cy="422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205450" y="1049208"/>
            <a:ext cx="5724356" cy="39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05230" y="1798320"/>
            <a:ext cx="689165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092183" y="2548028"/>
            <a:ext cx="8355643" cy="39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929005" y="3267710"/>
            <a:ext cx="6248400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214163" y="4508694"/>
            <a:ext cx="8242376" cy="39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87" r="64222"/>
          <a:stretch>
            <a:fillRect/>
          </a:stretch>
        </p:blipFill>
        <p:spPr>
          <a:xfrm>
            <a:off x="9336405" y="908685"/>
            <a:ext cx="2176780" cy="222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r="14888"/>
          <a:stretch>
            <a:fillRect/>
          </a:stretch>
        </p:blipFill>
        <p:spPr>
          <a:xfrm>
            <a:off x="9192260" y="3500755"/>
            <a:ext cx="2880360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3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8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8" r="8118" b="54999"/>
          <a:stretch>
            <a:fillRect/>
          </a:stretch>
        </p:blipFill>
        <p:spPr>
          <a:xfrm>
            <a:off x="9149080" y="1515745"/>
            <a:ext cx="2917190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800000" cy="36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8" r="8118" b="54999"/>
          <a:stretch>
            <a:fillRect/>
          </a:stretch>
        </p:blipFill>
        <p:spPr>
          <a:xfrm>
            <a:off x="5087620" y="3644900"/>
            <a:ext cx="2917190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838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41600" y="970009"/>
            <a:ext cx="4429579" cy="32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41600" y="1621526"/>
            <a:ext cx="4429579" cy="31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241425" y="2287905"/>
            <a:ext cx="443039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41600" y="2939367"/>
            <a:ext cx="3542184" cy="33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083310" y="3599180"/>
            <a:ext cx="3907790" cy="83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1241425" y="4716145"/>
            <a:ext cx="321564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1164590" y="5371465"/>
            <a:ext cx="6116955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1164590" y="6054725"/>
            <a:ext cx="782002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7" grpId="0" bldLvl="0" animBg="1"/>
      <p:bldP spid="20" grpId="0" bldLvl="0" animBg="1"/>
      <p:bldP spid="22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250"/>
            <a:ext cx="10482580" cy="83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2990" y="752475"/>
            <a:ext cx="793305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196975"/>
            <a:ext cx="9594850" cy="559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22375" y="1276985"/>
            <a:ext cx="7863840" cy="92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200150" y="2418080"/>
            <a:ext cx="837882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189990" y="3260725"/>
            <a:ext cx="5659120" cy="96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1236345" y="4381500"/>
            <a:ext cx="481203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auto">
          <a:xfrm>
            <a:off x="1169670" y="5152390"/>
            <a:ext cx="451104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9"/>
            </p:custDataLst>
          </p:nvPr>
        </p:nvSpPr>
        <p:spPr bwMode="auto">
          <a:xfrm>
            <a:off x="1261745" y="6270625"/>
            <a:ext cx="662495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8" r="8118" b="54999"/>
          <a:stretch>
            <a:fillRect/>
          </a:stretch>
        </p:blipFill>
        <p:spPr>
          <a:xfrm>
            <a:off x="8688070" y="4225290"/>
            <a:ext cx="2917190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6" grpId="0" bldLvl="0" animBg="1"/>
      <p:bldP spid="19" grpId="0" bldLvl="0" animBg="1"/>
      <p:bldP spid="29" grpId="0" bldLvl="0" animBg="1"/>
      <p:bldP spid="32" grpId="0" bldLvl="0" animBg="1"/>
      <p:bldP spid="3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28980"/>
            <a:ext cx="9356090" cy="532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3" t="43758" r="7338" b="16241"/>
          <a:stretch>
            <a:fillRect/>
          </a:stretch>
        </p:blipFill>
        <p:spPr>
          <a:xfrm>
            <a:off x="9336405" y="4869180"/>
            <a:ext cx="2650490" cy="192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7692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72289" y="3430644"/>
            <a:ext cx="3887183" cy="29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72289" y="4014107"/>
            <a:ext cx="3873615" cy="29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72289" y="4597570"/>
            <a:ext cx="3704018" cy="30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171575" y="5180965"/>
            <a:ext cx="200850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050290" y="5770245"/>
            <a:ext cx="3148965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4" b="43737"/>
          <a:stretch>
            <a:fillRect/>
          </a:stretch>
        </p:blipFill>
        <p:spPr>
          <a:xfrm>
            <a:off x="9048115" y="4509135"/>
            <a:ext cx="287909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520" y="535940"/>
            <a:ext cx="8545830" cy="407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12850" y="764540"/>
            <a:ext cx="814324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27125" y="1410970"/>
            <a:ext cx="808926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12850" y="2054860"/>
            <a:ext cx="300926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050839" y="2780904"/>
            <a:ext cx="9914285" cy="4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146089" y="3414494"/>
            <a:ext cx="8857142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1271184" y="4076664"/>
            <a:ext cx="2095238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78"/>
          <a:stretch>
            <a:fillRect/>
          </a:stretch>
        </p:blipFill>
        <p:spPr>
          <a:xfrm>
            <a:off x="1212850" y="4436745"/>
            <a:ext cx="8545830" cy="251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11"/>
            </p:custDataLst>
          </p:nvPr>
        </p:nvSpPr>
        <p:spPr bwMode="auto">
          <a:xfrm>
            <a:off x="1146175" y="4580890"/>
            <a:ext cx="708977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2"/>
            </p:custDataLst>
          </p:nvPr>
        </p:nvSpPr>
        <p:spPr bwMode="auto">
          <a:xfrm>
            <a:off x="1050925" y="5304790"/>
            <a:ext cx="4441825" cy="153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3" t="43758" r="7338" b="16241"/>
          <a:stretch>
            <a:fillRect/>
          </a:stretch>
        </p:blipFill>
        <p:spPr>
          <a:xfrm>
            <a:off x="9024620" y="4674235"/>
            <a:ext cx="2697480" cy="196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93"/>
          <a:stretch>
            <a:fillRect/>
          </a:stretch>
        </p:blipFill>
        <p:spPr>
          <a:xfrm>
            <a:off x="1127125" y="836480"/>
            <a:ext cx="10800080" cy="162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089025" y="1148080"/>
            <a:ext cx="1014095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089025" y="1950720"/>
            <a:ext cx="99142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35" y="2440755"/>
            <a:ext cx="10800000" cy="32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152525" y="2647950"/>
            <a:ext cx="523240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1190425" y="3536858"/>
            <a:ext cx="9780952" cy="4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1142806" y="4375616"/>
            <a:ext cx="9809523" cy="419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1171377" y="5195311"/>
            <a:ext cx="2904761" cy="4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3" t="43758" r="7338" b="16241"/>
          <a:stretch>
            <a:fillRect/>
          </a:stretch>
        </p:blipFill>
        <p:spPr>
          <a:xfrm>
            <a:off x="8760460" y="4652645"/>
            <a:ext cx="2844165" cy="20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481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21835" y="1096279"/>
            <a:ext cx="8678764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1021715" y="1752600"/>
            <a:ext cx="8805545" cy="97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000760" y="3037840"/>
            <a:ext cx="3622675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1021835" y="4219070"/>
            <a:ext cx="8703847" cy="376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auto">
          <a:xfrm>
            <a:off x="1147251" y="4955814"/>
            <a:ext cx="6262422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8"/>
            </p:custDataLst>
          </p:nvPr>
        </p:nvSpPr>
        <p:spPr bwMode="auto">
          <a:xfrm>
            <a:off x="887730" y="5627370"/>
            <a:ext cx="459041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3" t="43758" r="7338" b="16241"/>
          <a:stretch>
            <a:fillRect/>
          </a:stretch>
        </p:blipFill>
        <p:spPr>
          <a:xfrm>
            <a:off x="8976360" y="4796790"/>
            <a:ext cx="2650490" cy="192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1" grpId="0" bldLvl="0" animBg="1"/>
      <p:bldP spid="29" grpId="0" bldLvl="0" animBg="1"/>
      <p:bldP spid="30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9735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9912350" y="1124585"/>
            <a:ext cx="16135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9840595" y="3933190"/>
            <a:ext cx="222821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692600"/>
            <a:ext cx="10532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9912350" y="1124585"/>
            <a:ext cx="16135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9840595" y="3933190"/>
            <a:ext cx="222821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8455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4079875" y="4652645"/>
            <a:ext cx="1433830" cy="221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6960235" y="4580890"/>
            <a:ext cx="1981200" cy="221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3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84289" y="1123813"/>
            <a:ext cx="4508419" cy="40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84530" y="1856740"/>
            <a:ext cx="665480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800100" y="2785110"/>
            <a:ext cx="4508500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684530" y="3782695"/>
            <a:ext cx="919162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684289" y="4642325"/>
            <a:ext cx="9159680" cy="39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684530" y="5356225"/>
            <a:ext cx="939355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800735" y="6126480"/>
            <a:ext cx="609536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9912350" y="1124585"/>
            <a:ext cx="16135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9912350" y="3933190"/>
            <a:ext cx="222821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8500"/>
            <a:ext cx="8883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97610" y="1089025"/>
            <a:ext cx="810958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96010" y="1755140"/>
            <a:ext cx="8160385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26490" y="2390775"/>
            <a:ext cx="8220710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095699" y="3087112"/>
            <a:ext cx="1723477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095699" y="3753234"/>
            <a:ext cx="8163014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095699" y="4419357"/>
            <a:ext cx="8147346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096010" y="5093335"/>
            <a:ext cx="818261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1016000" y="5706745"/>
            <a:ext cx="8330565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9912350" y="1124585"/>
            <a:ext cx="16135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9840595" y="3933190"/>
            <a:ext cx="222821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8500"/>
            <a:ext cx="79221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99185" y="1069340"/>
            <a:ext cx="750887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99090" y="1670441"/>
            <a:ext cx="7265459" cy="30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99185" y="2257425"/>
            <a:ext cx="7360285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898525" y="2858770"/>
            <a:ext cx="746569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1099185" y="3451860"/>
            <a:ext cx="7308215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1099185" y="4424680"/>
            <a:ext cx="516318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1099090" y="5060733"/>
            <a:ext cx="1977043" cy="27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auto">
          <a:xfrm>
            <a:off x="1099090" y="5612966"/>
            <a:ext cx="3520953" cy="30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auto">
          <a:xfrm>
            <a:off x="1079500" y="6186170"/>
            <a:ext cx="585406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9912350" y="1124585"/>
            <a:ext cx="16135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9840595" y="3933190"/>
            <a:ext cx="222821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bldLvl="0" animBg="1"/>
      <p:bldP spid="14" grpId="0" bldLvl="0" animBg="1"/>
      <p:bldP spid="18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1480"/>
            <a:ext cx="10800000" cy="51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17270" y="878840"/>
            <a:ext cx="9892665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17270" y="2091690"/>
            <a:ext cx="8009890" cy="110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986155" y="3456940"/>
            <a:ext cx="7879080" cy="106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914400" y="4773295"/>
            <a:ext cx="5981700" cy="108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212" r="75329" b="212"/>
          <a:stretch>
            <a:fillRect/>
          </a:stretch>
        </p:blipFill>
        <p:spPr>
          <a:xfrm>
            <a:off x="9912350" y="1442720"/>
            <a:ext cx="16135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-212" r="34889" b="212"/>
          <a:stretch>
            <a:fillRect/>
          </a:stretch>
        </p:blipFill>
        <p:spPr>
          <a:xfrm>
            <a:off x="9840595" y="3933190"/>
            <a:ext cx="222821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712724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27125" y="764540"/>
            <a:ext cx="456247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43660" y="1289685"/>
            <a:ext cx="415925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43574" y="1803471"/>
            <a:ext cx="4171428" cy="41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365885" y="2317115"/>
            <a:ext cx="643826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271184" y="2852959"/>
            <a:ext cx="8504761" cy="4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343574" y="3350709"/>
            <a:ext cx="6161904" cy="41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850640"/>
            <a:ext cx="7127240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11"/>
            </p:custDataLst>
          </p:nvPr>
        </p:nvSpPr>
        <p:spPr bwMode="auto">
          <a:xfrm>
            <a:off x="1199342" y="4004817"/>
            <a:ext cx="8295238" cy="4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1199411" y="4542242"/>
            <a:ext cx="9323809" cy="61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3"/>
            </p:custDataLst>
          </p:nvPr>
        </p:nvSpPr>
        <p:spPr bwMode="auto">
          <a:xfrm>
            <a:off x="1127125" y="5373370"/>
            <a:ext cx="527240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auto">
          <a:xfrm>
            <a:off x="983529" y="5876764"/>
            <a:ext cx="6771428" cy="38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5"/>
            </p:custDataLst>
          </p:nvPr>
        </p:nvSpPr>
        <p:spPr bwMode="auto">
          <a:xfrm>
            <a:off x="1055268" y="6332845"/>
            <a:ext cx="9714285" cy="42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6" grpId="0" bldLvl="0" animBg="1"/>
      <p:bldP spid="10" grpId="0" bldLvl="0" animBg="1"/>
      <p:bldP spid="7" grpId="0" bldLvl="0" animBg="1"/>
      <p:bldP spid="17" grpId="0" bldLvl="0" animBg="1"/>
      <p:bldP spid="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3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9264015" y="476250"/>
            <a:ext cx="1773555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6" r="39397"/>
          <a:stretch>
            <a:fillRect/>
          </a:stretch>
        </p:blipFill>
        <p:spPr>
          <a:xfrm>
            <a:off x="8688070" y="3644900"/>
            <a:ext cx="3003550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7811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9264015" y="476250"/>
            <a:ext cx="1773555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6" r="39397"/>
          <a:stretch>
            <a:fillRect/>
          </a:stretch>
        </p:blipFill>
        <p:spPr>
          <a:xfrm>
            <a:off x="8688070" y="3644900"/>
            <a:ext cx="3003550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8094980" cy="393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62"/>
          <a:stretch>
            <a:fillRect/>
          </a:stretch>
        </p:blipFill>
        <p:spPr>
          <a:xfrm>
            <a:off x="1343660" y="4221480"/>
            <a:ext cx="809498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71270" y="738505"/>
            <a:ext cx="638619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9264015" y="476250"/>
            <a:ext cx="1773555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6" r="39397"/>
          <a:stretch>
            <a:fillRect/>
          </a:stretch>
        </p:blipFill>
        <p:spPr>
          <a:xfrm>
            <a:off x="8688070" y="3644900"/>
            <a:ext cx="3003550" cy="280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983615" y="1680845"/>
            <a:ext cx="6386195" cy="88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1199515" y="2629535"/>
            <a:ext cx="748855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1"/>
            </p:custDataLst>
          </p:nvPr>
        </p:nvSpPr>
        <p:spPr bwMode="auto">
          <a:xfrm>
            <a:off x="1055370" y="3205480"/>
            <a:ext cx="769874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983615" y="3867785"/>
            <a:ext cx="638619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1055370" y="4396105"/>
            <a:ext cx="7369175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983615" y="5373370"/>
            <a:ext cx="638619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1127125" y="6083935"/>
            <a:ext cx="638619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61"/>
          <a:stretch>
            <a:fillRect/>
          </a:stretch>
        </p:blipFill>
        <p:spPr>
          <a:xfrm>
            <a:off x="356870" y="709930"/>
            <a:ext cx="10038080" cy="187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3284855"/>
            <a:ext cx="10038080" cy="343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460625"/>
            <a:ext cx="10038080" cy="77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10097770" y="981075"/>
            <a:ext cx="1267460" cy="200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6" r="39397"/>
          <a:stretch>
            <a:fillRect/>
          </a:stretch>
        </p:blipFill>
        <p:spPr>
          <a:xfrm>
            <a:off x="9696450" y="4149090"/>
            <a:ext cx="2147570" cy="200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445135" y="738505"/>
            <a:ext cx="721233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1"/>
            </p:custDataLst>
          </p:nvPr>
        </p:nvSpPr>
        <p:spPr bwMode="auto">
          <a:xfrm>
            <a:off x="407035" y="1619250"/>
            <a:ext cx="6386195" cy="9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407035" y="2600325"/>
            <a:ext cx="932815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191135" y="3336925"/>
            <a:ext cx="638619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356870" y="4015105"/>
            <a:ext cx="926592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263525" y="4935220"/>
            <a:ext cx="9305925" cy="87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6"/>
            </p:custDataLst>
          </p:nvPr>
        </p:nvSpPr>
        <p:spPr bwMode="auto">
          <a:xfrm>
            <a:off x="263525" y="6021070"/>
            <a:ext cx="895540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5520"/>
            <a:ext cx="10476230" cy="497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10252075" y="1052830"/>
            <a:ext cx="1298575" cy="205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6" r="39397"/>
          <a:stretch>
            <a:fillRect/>
          </a:stretch>
        </p:blipFill>
        <p:spPr>
          <a:xfrm>
            <a:off x="9840595" y="4221480"/>
            <a:ext cx="2199640" cy="205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263525" y="1180465"/>
            <a:ext cx="957770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19380" y="1916430"/>
            <a:ext cx="981519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335280" y="2777490"/>
            <a:ext cx="9599930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119380" y="4062095"/>
            <a:ext cx="9722485" cy="120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263525" y="5344795"/>
            <a:ext cx="8810625" cy="74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65" y="981075"/>
            <a:ext cx="10361930" cy="531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10488295" y="476250"/>
            <a:ext cx="1399540" cy="221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6" r="39397"/>
          <a:stretch>
            <a:fillRect/>
          </a:stretch>
        </p:blipFill>
        <p:spPr>
          <a:xfrm>
            <a:off x="9624060" y="2780665"/>
            <a:ext cx="2371090" cy="221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839470" y="1124585"/>
            <a:ext cx="955548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839470" y="1991995"/>
            <a:ext cx="8970010" cy="95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695325" y="3212465"/>
            <a:ext cx="638619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479425" y="4004945"/>
            <a:ext cx="786003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551180" y="4796790"/>
            <a:ext cx="988822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auto">
          <a:xfrm>
            <a:off x="407035" y="5635625"/>
            <a:ext cx="762063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76605"/>
            <a:ext cx="8973820" cy="522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6" r="76399"/>
          <a:stretch>
            <a:fillRect/>
          </a:stretch>
        </p:blipFill>
        <p:spPr>
          <a:xfrm>
            <a:off x="9768205" y="1196340"/>
            <a:ext cx="1264920" cy="189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0" r="11703"/>
          <a:stretch>
            <a:fillRect/>
          </a:stretch>
        </p:blipFill>
        <p:spPr>
          <a:xfrm>
            <a:off x="9061450" y="3983990"/>
            <a:ext cx="2969895" cy="252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764355"/>
            <a:ext cx="9812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1196" y="1058851"/>
            <a:ext cx="276897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9608" y="2635272"/>
            <a:ext cx="1003752" cy="41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6" r="76399"/>
          <a:stretch>
            <a:fillRect/>
          </a:stretch>
        </p:blipFill>
        <p:spPr>
          <a:xfrm>
            <a:off x="9768205" y="1196340"/>
            <a:ext cx="1264920" cy="189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0" r="11703"/>
          <a:stretch>
            <a:fillRect/>
          </a:stretch>
        </p:blipFill>
        <p:spPr>
          <a:xfrm>
            <a:off x="9192260" y="3983990"/>
            <a:ext cx="2969895" cy="252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355"/>
            <a:ext cx="10800000" cy="174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2564580"/>
            <a:ext cx="10800000" cy="26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6" r="76399"/>
          <a:stretch>
            <a:fillRect/>
          </a:stretch>
        </p:blipFill>
        <p:spPr>
          <a:xfrm>
            <a:off x="5513705" y="4652645"/>
            <a:ext cx="1264920" cy="189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0" r="11703"/>
          <a:stretch>
            <a:fillRect/>
          </a:stretch>
        </p:blipFill>
        <p:spPr>
          <a:xfrm>
            <a:off x="9061450" y="4220845"/>
            <a:ext cx="2969895" cy="252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90" y="874845"/>
            <a:ext cx="9470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95485" y="1125643"/>
            <a:ext cx="8660118" cy="3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95325" y="1844675"/>
            <a:ext cx="871982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95485" y="2571913"/>
            <a:ext cx="985432" cy="359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695485" y="3282508"/>
            <a:ext cx="8660118" cy="3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695485" y="3993103"/>
            <a:ext cx="7374046" cy="38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695485" y="4712058"/>
            <a:ext cx="8660118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695325" y="5439410"/>
            <a:ext cx="8808720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812165" y="6166485"/>
            <a:ext cx="667385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6" r="76399"/>
          <a:stretch>
            <a:fillRect/>
          </a:stretch>
        </p:blipFill>
        <p:spPr>
          <a:xfrm>
            <a:off x="9768205" y="1196340"/>
            <a:ext cx="1264920" cy="189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0" r="11703"/>
          <a:stretch>
            <a:fillRect/>
          </a:stretch>
        </p:blipFill>
        <p:spPr>
          <a:xfrm>
            <a:off x="9415145" y="4149090"/>
            <a:ext cx="2613660" cy="222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10425430" cy="491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b="46533"/>
          <a:stretch>
            <a:fillRect/>
          </a:stretch>
        </p:blipFill>
        <p:spPr>
          <a:xfrm>
            <a:off x="6383655" y="4725035"/>
            <a:ext cx="2947670" cy="201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70" y="776420"/>
            <a:ext cx="9771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55370" y="1035050"/>
            <a:ext cx="6724650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055370" y="1644650"/>
            <a:ext cx="4653280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055102" y="2983845"/>
            <a:ext cx="8927099" cy="38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055102" y="3725402"/>
            <a:ext cx="3937919" cy="37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055370" y="4527550"/>
            <a:ext cx="660400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1055102" y="5208515"/>
            <a:ext cx="4342913" cy="37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1055102" y="6001809"/>
            <a:ext cx="5980122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6" r="76399"/>
          <a:stretch>
            <a:fillRect/>
          </a:stretch>
        </p:blipFill>
        <p:spPr>
          <a:xfrm>
            <a:off x="9768205" y="1196340"/>
            <a:ext cx="1264920" cy="189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0" r="11703"/>
          <a:stretch>
            <a:fillRect/>
          </a:stretch>
        </p:blipFill>
        <p:spPr>
          <a:xfrm>
            <a:off x="9061450" y="3983990"/>
            <a:ext cx="2969895" cy="252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4355"/>
            <a:ext cx="10800000" cy="45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b="46533"/>
          <a:stretch>
            <a:fillRect/>
          </a:stretch>
        </p:blipFill>
        <p:spPr>
          <a:xfrm>
            <a:off x="6456045" y="4436745"/>
            <a:ext cx="2947670" cy="201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8500"/>
            <a:ext cx="10800000" cy="52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88939" y="1080069"/>
            <a:ext cx="6514285" cy="41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88939" y="1899793"/>
            <a:ext cx="6514285" cy="41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88939" y="2709984"/>
            <a:ext cx="6485714" cy="4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88939" y="3529708"/>
            <a:ext cx="1209523" cy="41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88939" y="4339899"/>
            <a:ext cx="5476190" cy="419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089025" y="5067935"/>
            <a:ext cx="4918075" cy="108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978350"/>
            <a:ext cx="10800000" cy="438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953770" y="978535"/>
            <a:ext cx="9935210" cy="122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055284" y="2493130"/>
            <a:ext cx="9904761" cy="4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055284" y="3312445"/>
            <a:ext cx="9904761" cy="4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953770" y="4068445"/>
            <a:ext cx="9671050" cy="109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b="46533"/>
          <a:stretch>
            <a:fillRect/>
          </a:stretch>
        </p:blipFill>
        <p:spPr>
          <a:xfrm>
            <a:off x="9480550" y="4725035"/>
            <a:ext cx="2947670" cy="201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4355"/>
            <a:ext cx="10800000" cy="488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88939" y="869229"/>
            <a:ext cx="7104761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77900" y="1651000"/>
            <a:ext cx="638556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88939" y="2499555"/>
            <a:ext cx="9895238" cy="43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088939" y="3329019"/>
            <a:ext cx="2085714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089025" y="4043680"/>
            <a:ext cx="731202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088939" y="4968880"/>
            <a:ext cx="4809523" cy="419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b="46533"/>
          <a:stretch>
            <a:fillRect/>
          </a:stretch>
        </p:blipFill>
        <p:spPr>
          <a:xfrm>
            <a:off x="8760460" y="4652645"/>
            <a:ext cx="2947670" cy="201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52290"/>
            <a:ext cx="10800000" cy="508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212850" y="889000"/>
            <a:ext cx="5904865" cy="93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88939" y="2221267"/>
            <a:ext cx="5733333" cy="40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089025" y="3025775"/>
            <a:ext cx="7575550" cy="103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1088939" y="4357961"/>
            <a:ext cx="7552380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1001395" y="5085080"/>
            <a:ext cx="828929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b="46533"/>
          <a:stretch>
            <a:fillRect/>
          </a:stretch>
        </p:blipFill>
        <p:spPr>
          <a:xfrm>
            <a:off x="9336405" y="2221230"/>
            <a:ext cx="2947670" cy="201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7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commondata" val="eyJoZGlkIjoiYTNjM2EwNWJlZTJhNGZjOTUwNGJmNTFmZWFlMWExNzkifQ==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2023-10-12T13:06:58Z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