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363" r:id="rId3"/>
    <p:sldId id="399" r:id="rId4"/>
    <p:sldId id="397" r:id="rId5"/>
    <p:sldId id="396" r:id="rId6"/>
    <p:sldId id="395" r:id="rId7"/>
    <p:sldId id="394" r:id="rId8"/>
    <p:sldId id="392" r:id="rId9"/>
    <p:sldId id="391" r:id="rId10"/>
    <p:sldId id="390" r:id="rId11"/>
    <p:sldId id="389" r:id="rId12"/>
    <p:sldId id="387" r:id="rId13"/>
    <p:sldId id="386" r:id="rId14"/>
    <p:sldId id="385" r:id="rId15"/>
    <p:sldId id="383" r:id="rId16"/>
    <p:sldId id="381" r:id="rId17"/>
    <p:sldId id="379" r:id="rId18"/>
    <p:sldId id="378" r:id="rId20"/>
    <p:sldId id="377" r:id="rId21"/>
    <p:sldId id="376" r:id="rId22"/>
    <p:sldId id="375" r:id="rId23"/>
    <p:sldId id="373" r:id="rId24"/>
    <p:sldId id="372" r:id="rId25"/>
    <p:sldId id="371" r:id="rId26"/>
    <p:sldId id="438" r:id="rId27"/>
    <p:sldId id="368" r:id="rId28"/>
    <p:sldId id="367" r:id="rId29"/>
    <p:sldId id="436" r:id="rId30"/>
    <p:sldId id="437" r:id="rId31"/>
  </p:sldIdLst>
  <p:sldSz cx="12192000" cy="6858000"/>
  <p:notesSz cx="6858000" cy="9144000"/>
  <p:custDataLst>
    <p:tags r:id="rId3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56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5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6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7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8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21.png"/><Relationship Id="rId2" Type="http://schemas.openxmlformats.org/officeDocument/2006/relationships/tags" Target="../tags/tag9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16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tags" Target="../tags/tag17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tags" Target="../tags/tag18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19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20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tags" Target="../tags/tag2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tags" Target="../tags/tag22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tags" Target="../tags/tag23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tags" Target="../tags/tag24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image" Target="../media/image35.png"/><Relationship Id="rId3" Type="http://schemas.openxmlformats.org/officeDocument/2006/relationships/tags" Target="../tags/tag26.xml"/><Relationship Id="rId2" Type="http://schemas.openxmlformats.org/officeDocument/2006/relationships/image" Target="../media/image34.png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37.xml"/><Relationship Id="rId14" Type="http://schemas.openxmlformats.org/officeDocument/2006/relationships/tags" Target="../tags/tag36.xml"/><Relationship Id="rId13" Type="http://schemas.openxmlformats.org/officeDocument/2006/relationships/tags" Target="../tags/tag35.xml"/><Relationship Id="rId12" Type="http://schemas.openxmlformats.org/officeDocument/2006/relationships/tags" Target="../tags/tag34.xml"/><Relationship Id="rId11" Type="http://schemas.openxmlformats.org/officeDocument/2006/relationships/tags" Target="../tags/tag33.xml"/><Relationship Id="rId10" Type="http://schemas.openxmlformats.org/officeDocument/2006/relationships/tags" Target="../tags/tag32.xml"/><Relationship Id="rId1" Type="http://schemas.openxmlformats.org/officeDocument/2006/relationships/tags" Target="../tags/tag25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tags" Target="../tags/tag38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tags" Target="../tags/tag39.xml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45.xml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image" Target="../media/image39.png"/><Relationship Id="rId1" Type="http://schemas.openxmlformats.org/officeDocument/2006/relationships/tags" Target="../tags/tag40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image" Target="../media/image40.png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55.xml"/><Relationship Id="rId10" Type="http://schemas.openxmlformats.org/officeDocument/2006/relationships/tags" Target="../tags/tag54.xml"/><Relationship Id="rId1" Type="http://schemas.openxmlformats.org/officeDocument/2006/relationships/tags" Target="../tags/tag46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4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3060"/>
            <a:ext cx="10800000" cy="2873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4789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86666" y="2807768"/>
            <a:ext cx="409523" cy="362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58095" y="4897356"/>
            <a:ext cx="838095" cy="295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891" b="5691"/>
          <a:stretch>
            <a:fillRect/>
          </a:stretch>
        </p:blipFill>
        <p:spPr>
          <a:xfrm>
            <a:off x="8688705" y="4508500"/>
            <a:ext cx="1449705" cy="2304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5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10476" y="1801449"/>
            <a:ext cx="419047" cy="362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53333" y="2487889"/>
            <a:ext cx="828571" cy="362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920000" y="3212466"/>
            <a:ext cx="257141" cy="286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78" r="47554"/>
          <a:stretch>
            <a:fillRect/>
          </a:stretch>
        </p:blipFill>
        <p:spPr>
          <a:xfrm>
            <a:off x="7752080" y="3380105"/>
            <a:ext cx="3096170" cy="3477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3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00952" y="1898139"/>
            <a:ext cx="876190" cy="2959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10476" y="1898139"/>
            <a:ext cx="1276190" cy="305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139047" y="3320767"/>
            <a:ext cx="771428" cy="2959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14"/>
          <a:stretch>
            <a:fillRect/>
          </a:stretch>
        </p:blipFill>
        <p:spPr>
          <a:xfrm>
            <a:off x="5520055" y="3716655"/>
            <a:ext cx="4104640" cy="3082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8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39047" y="2506957"/>
            <a:ext cx="7476190" cy="371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20000" y="4547211"/>
            <a:ext cx="1361904" cy="371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87"/>
          <a:stretch>
            <a:fillRect/>
          </a:stretch>
        </p:blipFill>
        <p:spPr>
          <a:xfrm>
            <a:off x="4728210" y="4364990"/>
            <a:ext cx="3285490" cy="2369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1366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1979745"/>
            <a:ext cx="10800000" cy="3477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4610236" y="2151261"/>
            <a:ext cx="828571" cy="371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0057855" y="2846854"/>
            <a:ext cx="1266666" cy="362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305474" y="3542447"/>
            <a:ext cx="10009523" cy="400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1305474" y="4228512"/>
            <a:ext cx="10009523" cy="390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auto">
          <a:xfrm>
            <a:off x="1305474" y="4924105"/>
            <a:ext cx="1276190" cy="362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76" t="25541" r="13835"/>
          <a:stretch>
            <a:fillRect/>
          </a:stretch>
        </p:blipFill>
        <p:spPr>
          <a:xfrm>
            <a:off x="4151630" y="4797425"/>
            <a:ext cx="2736850" cy="2099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4124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77142" y="3638031"/>
            <a:ext cx="257142" cy="29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39047" y="4333427"/>
            <a:ext cx="866666" cy="304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54"/>
          <a:stretch>
            <a:fillRect/>
          </a:stretch>
        </p:blipFill>
        <p:spPr>
          <a:xfrm>
            <a:off x="5375910" y="4077970"/>
            <a:ext cx="5609590" cy="2642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69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7760" y="3068955"/>
            <a:ext cx="4364990" cy="3614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72000"/>
            <a:ext cx="10800000" cy="701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38481" y="1183469"/>
            <a:ext cx="2161905" cy="326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59" r="54661"/>
          <a:stretch>
            <a:fillRect/>
          </a:stretch>
        </p:blipFill>
        <p:spPr>
          <a:xfrm>
            <a:off x="2639695" y="1673860"/>
            <a:ext cx="4799965" cy="3735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885" y="1772285"/>
            <a:ext cx="4307205" cy="3567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613225"/>
            <a:ext cx="10800000" cy="4222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70853" y="822913"/>
            <a:ext cx="333333" cy="276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89901" y="2910272"/>
            <a:ext cx="647619" cy="305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427996" y="3625120"/>
            <a:ext cx="314285" cy="276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647044" y="4311375"/>
            <a:ext cx="638095" cy="305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39" t="53346" r="27555"/>
          <a:stretch>
            <a:fillRect/>
          </a:stretch>
        </p:blipFill>
        <p:spPr>
          <a:xfrm>
            <a:off x="5542915" y="4309745"/>
            <a:ext cx="2680970" cy="2510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72000"/>
            <a:ext cx="10800000" cy="2013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67053" y="2537041"/>
            <a:ext cx="666666" cy="305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48" t="52666"/>
          <a:stretch>
            <a:fillRect/>
          </a:stretch>
        </p:blipFill>
        <p:spPr>
          <a:xfrm>
            <a:off x="3864065" y="2997385"/>
            <a:ext cx="2906305" cy="2726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5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39047" y="2509627"/>
            <a:ext cx="295237" cy="305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88"/>
          <a:stretch>
            <a:fillRect/>
          </a:stretch>
        </p:blipFill>
        <p:spPr>
          <a:xfrm>
            <a:off x="4224020" y="3629660"/>
            <a:ext cx="3681730" cy="3228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959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554"/>
          <a:stretch>
            <a:fillRect/>
          </a:stretch>
        </p:blipFill>
        <p:spPr>
          <a:xfrm>
            <a:off x="2494915" y="3716655"/>
            <a:ext cx="7033260" cy="2917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08500"/>
            <a:ext cx="10800000" cy="4051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66091" y="1089627"/>
            <a:ext cx="1276190" cy="371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89901" y="1756937"/>
            <a:ext cx="3066666" cy="381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589901" y="2414714"/>
            <a:ext cx="3380952" cy="381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666091" y="4416644"/>
            <a:ext cx="800000" cy="352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933"/>
          <a:stretch>
            <a:fillRect/>
          </a:stretch>
        </p:blipFill>
        <p:spPr>
          <a:xfrm>
            <a:off x="6528435" y="4365625"/>
            <a:ext cx="5544185" cy="2403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480" y="790390"/>
            <a:ext cx="10800000" cy="3984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01337" y="1572020"/>
            <a:ext cx="2085714" cy="371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353718" y="1581552"/>
            <a:ext cx="838095" cy="362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97050" y="2192020"/>
            <a:ext cx="9404350" cy="462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48956" y="2906510"/>
            <a:ext cx="409523" cy="352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248956" y="4231468"/>
            <a:ext cx="1647619" cy="362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554"/>
          <a:stretch>
            <a:fillRect/>
          </a:stretch>
        </p:blipFill>
        <p:spPr>
          <a:xfrm>
            <a:off x="6528435" y="4293235"/>
            <a:ext cx="5360670" cy="2223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277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72" b="44480"/>
          <a:stretch>
            <a:fillRect/>
          </a:stretch>
        </p:blipFill>
        <p:spPr>
          <a:xfrm>
            <a:off x="8112125" y="3284855"/>
            <a:ext cx="2969260" cy="2088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515" y="620395"/>
            <a:ext cx="9538970" cy="3761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515" y="4425315"/>
            <a:ext cx="9538970" cy="2462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5"/>
            </p:custDataLst>
          </p:nvPr>
        </p:nvSpPr>
        <p:spPr bwMode="auto">
          <a:xfrm>
            <a:off x="1233805" y="764540"/>
            <a:ext cx="6640830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325880" y="1268730"/>
            <a:ext cx="6490335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1148715" y="1844675"/>
            <a:ext cx="4947285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auto">
          <a:xfrm>
            <a:off x="1261110" y="2420620"/>
            <a:ext cx="5788660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auto">
          <a:xfrm>
            <a:off x="1199515" y="2924810"/>
            <a:ext cx="9112250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10"/>
            </p:custDataLst>
          </p:nvPr>
        </p:nvSpPr>
        <p:spPr bwMode="auto">
          <a:xfrm>
            <a:off x="1163955" y="3429000"/>
            <a:ext cx="9326245" cy="403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1"/>
            </p:custDataLst>
          </p:nvPr>
        </p:nvSpPr>
        <p:spPr bwMode="auto">
          <a:xfrm>
            <a:off x="1234440" y="3933190"/>
            <a:ext cx="9382760" cy="403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2"/>
            </p:custDataLst>
          </p:nvPr>
        </p:nvSpPr>
        <p:spPr bwMode="auto">
          <a:xfrm>
            <a:off x="1127674" y="4508996"/>
            <a:ext cx="7295238" cy="343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3"/>
            </p:custDataLst>
          </p:nvPr>
        </p:nvSpPr>
        <p:spPr bwMode="auto">
          <a:xfrm>
            <a:off x="1258570" y="5052695"/>
            <a:ext cx="7804150" cy="779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14"/>
            </p:custDataLst>
          </p:nvPr>
        </p:nvSpPr>
        <p:spPr bwMode="auto">
          <a:xfrm>
            <a:off x="1271905" y="5877560"/>
            <a:ext cx="7806055" cy="417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15"/>
            </p:custDataLst>
          </p:nvPr>
        </p:nvSpPr>
        <p:spPr bwMode="auto">
          <a:xfrm>
            <a:off x="1055370" y="6365875"/>
            <a:ext cx="7295515" cy="447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398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552"/>
          <a:stretch>
            <a:fillRect/>
          </a:stretch>
        </p:blipFill>
        <p:spPr>
          <a:xfrm>
            <a:off x="2748280" y="3933190"/>
            <a:ext cx="6744425" cy="2769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693235"/>
            <a:ext cx="10800000" cy="3514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552"/>
          <a:stretch>
            <a:fillRect/>
          </a:stretch>
        </p:blipFill>
        <p:spPr>
          <a:xfrm>
            <a:off x="2927985" y="4144010"/>
            <a:ext cx="5909310" cy="2426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764990"/>
            <a:ext cx="10800000" cy="4045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055370" y="835025"/>
            <a:ext cx="9730740" cy="509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4"/>
            </p:custDataLst>
          </p:nvPr>
        </p:nvSpPr>
        <p:spPr bwMode="auto">
          <a:xfrm>
            <a:off x="868680" y="1485265"/>
            <a:ext cx="10553700" cy="52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868680" y="2122805"/>
            <a:ext cx="10553700" cy="520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1055370" y="2783840"/>
            <a:ext cx="9533255" cy="820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auto">
          <a:xfrm>
            <a:off x="623570" y="3789045"/>
            <a:ext cx="9533255" cy="1012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764540"/>
            <a:ext cx="10097770" cy="6029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055370" y="835025"/>
            <a:ext cx="9730740" cy="509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4"/>
            </p:custDataLst>
          </p:nvPr>
        </p:nvSpPr>
        <p:spPr bwMode="auto">
          <a:xfrm>
            <a:off x="1127760" y="1412240"/>
            <a:ext cx="9730740" cy="841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911860" y="2348865"/>
            <a:ext cx="9730740" cy="509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auto">
          <a:xfrm>
            <a:off x="1199515" y="2954020"/>
            <a:ext cx="9730740" cy="522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auto">
          <a:xfrm>
            <a:off x="1199515" y="3528695"/>
            <a:ext cx="9730740" cy="501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8"/>
            </p:custDataLst>
          </p:nvPr>
        </p:nvSpPr>
        <p:spPr bwMode="auto">
          <a:xfrm>
            <a:off x="839470" y="4149090"/>
            <a:ext cx="9730740" cy="509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9"/>
            </p:custDataLst>
          </p:nvPr>
        </p:nvSpPr>
        <p:spPr bwMode="auto">
          <a:xfrm>
            <a:off x="623570" y="4796790"/>
            <a:ext cx="9730740" cy="509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0"/>
            </p:custDataLst>
          </p:nvPr>
        </p:nvSpPr>
        <p:spPr bwMode="auto">
          <a:xfrm>
            <a:off x="695325" y="5306695"/>
            <a:ext cx="9730740" cy="509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1"/>
            </p:custDataLst>
          </p:nvPr>
        </p:nvSpPr>
        <p:spPr bwMode="auto">
          <a:xfrm>
            <a:off x="191770" y="6035040"/>
            <a:ext cx="9730740" cy="783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4112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67619" y="3628453"/>
            <a:ext cx="276190" cy="295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44" t="19458" r="36224" b="4732"/>
          <a:stretch>
            <a:fillRect/>
          </a:stretch>
        </p:blipFill>
        <p:spPr>
          <a:xfrm>
            <a:off x="10056495" y="4149090"/>
            <a:ext cx="1739900" cy="260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0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9523" y="2649306"/>
            <a:ext cx="333333" cy="295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3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8095" y="2648820"/>
            <a:ext cx="285714" cy="304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6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48571" y="1905715"/>
            <a:ext cx="304761" cy="295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330"/>
          <a:stretch>
            <a:fillRect/>
          </a:stretch>
        </p:blipFill>
        <p:spPr>
          <a:xfrm>
            <a:off x="9192260" y="1556385"/>
            <a:ext cx="2880360" cy="3752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845"/>
            <a:ext cx="10800000" cy="4856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48571" y="2223924"/>
            <a:ext cx="304761" cy="286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08"/>
          <a:stretch>
            <a:fillRect/>
          </a:stretch>
        </p:blipFill>
        <p:spPr>
          <a:xfrm>
            <a:off x="7392035" y="4580890"/>
            <a:ext cx="4324350" cy="2315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4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15238" y="3186132"/>
            <a:ext cx="295238" cy="295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885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24753" y="2808294"/>
            <a:ext cx="227308" cy="235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commondata" val="eyJoZGlkIjoiYTNjM2EwNWJlZTJhNGZjOTUwNGJmNTFmZWFlMWExNzkifQ==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37</cp:revision>
  <dcterms:created xsi:type="dcterms:W3CDTF">2015-09-16T06:52:00Z</dcterms:created>
  <dcterms:modified xsi:type="dcterms:W3CDTF">2023-10-12T03:38:39Z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