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9" r:id="rId4"/>
    <p:sldId id="398" r:id="rId5"/>
    <p:sldId id="397" r:id="rId6"/>
    <p:sldId id="396" r:id="rId7"/>
    <p:sldId id="395" r:id="rId8"/>
    <p:sldId id="392" r:id="rId9"/>
    <p:sldId id="391" r:id="rId10"/>
    <p:sldId id="390" r:id="rId11"/>
    <p:sldId id="388" r:id="rId12"/>
    <p:sldId id="385" r:id="rId13"/>
    <p:sldId id="384" r:id="rId14"/>
    <p:sldId id="383" r:id="rId15"/>
    <p:sldId id="382" r:id="rId16"/>
    <p:sldId id="380" r:id="rId17"/>
    <p:sldId id="379" r:id="rId18"/>
    <p:sldId id="378" r:id="rId19"/>
    <p:sldId id="435" r:id="rId20"/>
    <p:sldId id="376" r:id="rId21"/>
    <p:sldId id="374" r:id="rId22"/>
    <p:sldId id="373" r:id="rId23"/>
    <p:sldId id="372" r:id="rId24"/>
    <p:sldId id="371" r:id="rId25"/>
    <p:sldId id="370" r:id="rId26"/>
    <p:sldId id="368" r:id="rId27"/>
    <p:sldId id="367" r:id="rId28"/>
    <p:sldId id="436" r:id="rId29"/>
    <p:sldId id="437" r:id="rId30"/>
  </p:sldIdLst>
  <p:sldSz cx="12192000" cy="6858000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38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72"/>
        <p:guide pos="386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39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16.png"/><Relationship Id="rId2" Type="http://schemas.openxmlformats.org/officeDocument/2006/relationships/tags" Target="../tags/tag6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9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10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1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7.png"/><Relationship Id="rId3" Type="http://schemas.openxmlformats.org/officeDocument/2006/relationships/tags" Target="../tags/tag13.xml"/><Relationship Id="rId2" Type="http://schemas.openxmlformats.org/officeDocument/2006/relationships/image" Target="../media/image26.png"/><Relationship Id="rId1" Type="http://schemas.openxmlformats.org/officeDocument/2006/relationships/tags" Target="../tags/tag12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tags" Target="../tags/tag14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tags" Target="../tags/tag15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tags" Target="../tags/tag16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image" Target="../media/image35.png"/><Relationship Id="rId2" Type="http://schemas.openxmlformats.org/officeDocument/2006/relationships/tags" Target="../tags/tag17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tags" Target="../tags/tag20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tags" Target="../tags/tag21.xml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image" Target="../media/image37.png"/><Relationship Id="rId3" Type="http://schemas.openxmlformats.org/officeDocument/2006/relationships/tags" Target="../tags/tag23.xml"/><Relationship Id="rId2" Type="http://schemas.openxmlformats.org/officeDocument/2006/relationships/image" Target="../media/image39.png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31.xml"/><Relationship Id="rId11" Type="http://schemas.openxmlformats.org/officeDocument/2006/relationships/tags" Target="../tags/tag30.xml"/><Relationship Id="rId10" Type="http://schemas.openxmlformats.org/officeDocument/2006/relationships/tags" Target="../tags/tag29.xml"/><Relationship Id="rId1" Type="http://schemas.openxmlformats.org/officeDocument/2006/relationships/tags" Target="../tags/tag22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image" Target="../media/image37.png"/><Relationship Id="rId3" Type="http://schemas.openxmlformats.org/officeDocument/2006/relationships/tags" Target="../tags/tag33.xml"/><Relationship Id="rId2" Type="http://schemas.openxmlformats.org/officeDocument/2006/relationships/image" Target="../media/image40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3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9.png"/><Relationship Id="rId2" Type="http://schemas.openxmlformats.org/officeDocument/2006/relationships/tags" Target="../tags/tag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4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5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815"/>
            <a:ext cx="10800000" cy="2825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1861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2853505"/>
            <a:ext cx="10800000" cy="3252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483851" y="2987026"/>
            <a:ext cx="304761" cy="295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23"/>
          <a:stretch>
            <a:fillRect/>
          </a:stretch>
        </p:blipFill>
        <p:spPr>
          <a:xfrm>
            <a:off x="8616315" y="3580765"/>
            <a:ext cx="2636520" cy="2894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8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0000" y="3220951"/>
            <a:ext cx="333333" cy="295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13" t="29122" r="22219"/>
          <a:stretch>
            <a:fillRect/>
          </a:stretch>
        </p:blipFill>
        <p:spPr>
          <a:xfrm>
            <a:off x="9336405" y="4364990"/>
            <a:ext cx="2340610" cy="2399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715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80325" y="4982937"/>
            <a:ext cx="420714" cy="347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59965" y="6246658"/>
            <a:ext cx="420714" cy="375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715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84980" y="1136833"/>
            <a:ext cx="1216412" cy="357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91099" y="1787007"/>
            <a:ext cx="338400" cy="33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189156" y="2418868"/>
            <a:ext cx="1262142" cy="33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3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77142" y="1868838"/>
            <a:ext cx="247619" cy="276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67619" y="3204554"/>
            <a:ext cx="247619" cy="200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556"/>
          <a:stretch>
            <a:fillRect/>
          </a:stretch>
        </p:blipFill>
        <p:spPr>
          <a:xfrm>
            <a:off x="5735955" y="3404870"/>
            <a:ext cx="3504020" cy="3295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2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62857" y="1745087"/>
            <a:ext cx="838095" cy="343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691428" y="1745087"/>
            <a:ext cx="380952" cy="343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750820" y="2956560"/>
            <a:ext cx="601980" cy="434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76" r="30221"/>
          <a:stretch>
            <a:fillRect/>
          </a:stretch>
        </p:blipFill>
        <p:spPr>
          <a:xfrm>
            <a:off x="4368165" y="3429000"/>
            <a:ext cx="3240315" cy="3295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3"/>
          <a:stretch>
            <a:fillRect/>
          </a:stretch>
        </p:blipFill>
        <p:spPr>
          <a:xfrm>
            <a:off x="720090" y="1052380"/>
            <a:ext cx="10800080" cy="3769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72380" y="2430108"/>
            <a:ext cx="409523" cy="352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20000" y="3049566"/>
            <a:ext cx="1238095" cy="362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67619" y="3049566"/>
            <a:ext cx="1257142" cy="362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358095" y="3678554"/>
            <a:ext cx="1247619" cy="362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4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00952" y="4872675"/>
            <a:ext cx="6571428" cy="381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39047" y="5502123"/>
            <a:ext cx="2047619" cy="362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005714" y="5502123"/>
            <a:ext cx="828571" cy="362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3820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287626" y="3996947"/>
            <a:ext cx="2078246" cy="311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3975" y="3860800"/>
            <a:ext cx="4787900" cy="2630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92785"/>
            <a:ext cx="9961880" cy="4322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4940300"/>
            <a:ext cx="7381240" cy="1918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3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39047" y="3183113"/>
            <a:ext cx="304761" cy="285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72000"/>
            <a:ext cx="10800000" cy="2074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27996" y="2453840"/>
            <a:ext cx="828571" cy="372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3068955"/>
            <a:ext cx="9244965" cy="2402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691965"/>
            <a:ext cx="10800000" cy="4673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99425" y="1455050"/>
            <a:ext cx="819047" cy="352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85139" y="2132288"/>
            <a:ext cx="828571" cy="352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294663" y="2799988"/>
            <a:ext cx="838095" cy="352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89901" y="3467688"/>
            <a:ext cx="3647619" cy="372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666091" y="4192619"/>
            <a:ext cx="247619" cy="286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608948" y="4869857"/>
            <a:ext cx="333333" cy="276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27"/>
          <a:stretch>
            <a:fillRect/>
          </a:stretch>
        </p:blipFill>
        <p:spPr>
          <a:xfrm>
            <a:off x="4944110" y="4653280"/>
            <a:ext cx="6920230" cy="2026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0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24761" y="2452091"/>
            <a:ext cx="2047619" cy="362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48571" y="3130069"/>
            <a:ext cx="2904761" cy="362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08500"/>
            <a:ext cx="10800000" cy="4478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18472" y="1689880"/>
            <a:ext cx="1247619" cy="390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72000"/>
            <a:ext cx="10800000" cy="1378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09910" y="1814711"/>
            <a:ext cx="4104761" cy="363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250255"/>
            <a:ext cx="10800000" cy="1403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7456567" y="2498473"/>
            <a:ext cx="2152381" cy="372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50" b="9224"/>
          <a:stretch>
            <a:fillRect/>
          </a:stretch>
        </p:blipFill>
        <p:spPr>
          <a:xfrm>
            <a:off x="4439920" y="3672840"/>
            <a:ext cx="3191510" cy="3068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20395"/>
            <a:ext cx="10186670" cy="3844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606"/>
          <a:stretch>
            <a:fillRect/>
          </a:stretch>
        </p:blipFill>
        <p:spPr>
          <a:xfrm>
            <a:off x="4368165" y="4220845"/>
            <a:ext cx="5583555" cy="25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620210"/>
            <a:ext cx="10800000" cy="4741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81338" y="820534"/>
            <a:ext cx="457142" cy="295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57529" y="4159278"/>
            <a:ext cx="828571" cy="372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988"/>
          <a:stretch>
            <a:fillRect/>
          </a:stretch>
        </p:blipFill>
        <p:spPr>
          <a:xfrm>
            <a:off x="7320280" y="4653280"/>
            <a:ext cx="4602480" cy="2103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764355"/>
            <a:ext cx="10800000" cy="5369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54"/>
          <a:stretch>
            <a:fillRect/>
          </a:stretch>
        </p:blipFill>
        <p:spPr>
          <a:xfrm>
            <a:off x="9552305" y="3789045"/>
            <a:ext cx="2106930" cy="2574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263525" y="836295"/>
            <a:ext cx="10099040" cy="5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312420" y="1412240"/>
            <a:ext cx="10049510" cy="5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auto">
          <a:xfrm>
            <a:off x="299720" y="2132330"/>
            <a:ext cx="11111230" cy="5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8"/>
            </p:custDataLst>
          </p:nvPr>
        </p:nvSpPr>
        <p:spPr bwMode="auto">
          <a:xfrm>
            <a:off x="335280" y="2708910"/>
            <a:ext cx="7546975" cy="5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9"/>
            </p:custDataLst>
          </p:nvPr>
        </p:nvSpPr>
        <p:spPr bwMode="auto">
          <a:xfrm>
            <a:off x="320675" y="3248660"/>
            <a:ext cx="10586085" cy="5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0"/>
            </p:custDataLst>
          </p:nvPr>
        </p:nvSpPr>
        <p:spPr bwMode="auto">
          <a:xfrm>
            <a:off x="300355" y="4004945"/>
            <a:ext cx="7654290" cy="5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1"/>
            </p:custDataLst>
          </p:nvPr>
        </p:nvSpPr>
        <p:spPr bwMode="auto">
          <a:xfrm>
            <a:off x="191770" y="4672965"/>
            <a:ext cx="9174480" cy="780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2"/>
            </p:custDataLst>
          </p:nvPr>
        </p:nvSpPr>
        <p:spPr bwMode="auto">
          <a:xfrm>
            <a:off x="191770" y="5654675"/>
            <a:ext cx="7690485" cy="520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1" grpId="0" bldLvl="0" animBg="1"/>
      <p:bldP spid="12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1052010"/>
            <a:ext cx="10800000" cy="3142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70" r="21990"/>
          <a:stretch>
            <a:fillRect/>
          </a:stretch>
        </p:blipFill>
        <p:spPr>
          <a:xfrm>
            <a:off x="6384290" y="3933190"/>
            <a:ext cx="3930650" cy="2767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055370" y="1125220"/>
            <a:ext cx="10284460" cy="5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983615" y="1701165"/>
            <a:ext cx="10417810" cy="5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983615" y="2348865"/>
            <a:ext cx="10339705" cy="5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8"/>
            </p:custDataLst>
          </p:nvPr>
        </p:nvSpPr>
        <p:spPr bwMode="auto">
          <a:xfrm>
            <a:off x="767715" y="2996565"/>
            <a:ext cx="10534650" cy="5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9"/>
            </p:custDataLst>
          </p:nvPr>
        </p:nvSpPr>
        <p:spPr bwMode="auto">
          <a:xfrm>
            <a:off x="911860" y="3644265"/>
            <a:ext cx="5455920" cy="5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11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0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8095" y="1935546"/>
            <a:ext cx="285714" cy="295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5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67619" y="1848693"/>
            <a:ext cx="266666" cy="295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9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8095" y="2497965"/>
            <a:ext cx="295238" cy="295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3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997015"/>
            <a:ext cx="10800000" cy="1928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575289" y="3149738"/>
            <a:ext cx="266666" cy="295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556" b="7108"/>
          <a:stretch>
            <a:fillRect/>
          </a:stretch>
        </p:blipFill>
        <p:spPr>
          <a:xfrm>
            <a:off x="8256270" y="4077335"/>
            <a:ext cx="3503930" cy="2663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966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48571" y="1576650"/>
            <a:ext cx="304761" cy="295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3" b="6589"/>
          <a:stretch>
            <a:fillRect/>
          </a:stretch>
        </p:blipFill>
        <p:spPr>
          <a:xfrm>
            <a:off x="4219575" y="4580890"/>
            <a:ext cx="5721350" cy="2232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2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9523" y="1200979"/>
            <a:ext cx="333333" cy="286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2019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94010" y="2192655"/>
            <a:ext cx="349885" cy="330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9"/>
          <a:stretch>
            <a:fillRect/>
          </a:stretch>
        </p:blipFill>
        <p:spPr>
          <a:xfrm>
            <a:off x="2783840" y="2348865"/>
            <a:ext cx="7824470" cy="4509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commondata" val="eyJoZGlkIjoiYTNjM2EwNWJlZTJhNGZjOTUwNGJmNTFmZWFlMWExNzk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37</cp:revision>
  <dcterms:created xsi:type="dcterms:W3CDTF">2015-09-16T06:52:00Z</dcterms:created>
  <dcterms:modified xsi:type="dcterms:W3CDTF">2023-10-12T03:57:43Z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