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4" r:id="rId9"/>
    <p:sldId id="383" r:id="rId10"/>
    <p:sldId id="382" r:id="rId11"/>
    <p:sldId id="381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1" r:id="rId20"/>
    <p:sldId id="370" r:id="rId21"/>
    <p:sldId id="369" r:id="rId22"/>
    <p:sldId id="368" r:id="rId23"/>
    <p:sldId id="365" r:id="rId24"/>
    <p:sldId id="364" r:id="rId25"/>
    <p:sldId id="419" r:id="rId26"/>
    <p:sldId id="420" r:id="rId27"/>
    <p:sldId id="421" r:id="rId28"/>
    <p:sldId id="422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7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39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17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8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9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0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4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5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6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tags" Target="../tags/tag28.xml"/><Relationship Id="rId3" Type="http://schemas.openxmlformats.org/officeDocument/2006/relationships/image" Target="../media/image31.png"/><Relationship Id="rId2" Type="http://schemas.openxmlformats.org/officeDocument/2006/relationships/tags" Target="../tags/tag27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29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35.png"/><Relationship Id="rId2" Type="http://schemas.openxmlformats.org/officeDocument/2006/relationships/tags" Target="../tags/tag30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tags" Target="../tags/tag35.xml"/><Relationship Id="rId3" Type="http://schemas.openxmlformats.org/officeDocument/2006/relationships/image" Target="../media/image37.png"/><Relationship Id="rId2" Type="http://schemas.openxmlformats.org/officeDocument/2006/relationships/tags" Target="../tags/tag34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36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37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38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5745" y="2895600"/>
            <a:ext cx="66198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36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1" r="65448" b="41095"/>
          <a:stretch>
            <a:fillRect/>
          </a:stretch>
        </p:blipFill>
        <p:spPr>
          <a:xfrm>
            <a:off x="621665" y="4627880"/>
            <a:ext cx="2211070" cy="199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 r="55083"/>
          <a:stretch>
            <a:fillRect/>
          </a:stretch>
        </p:blipFill>
        <p:spPr>
          <a:xfrm>
            <a:off x="6014085" y="4634230"/>
            <a:ext cx="2875280" cy="198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1" t="60162" r="13607"/>
          <a:stretch>
            <a:fillRect/>
          </a:stretch>
        </p:blipFill>
        <p:spPr>
          <a:xfrm>
            <a:off x="9349105" y="4695825"/>
            <a:ext cx="2352040" cy="192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4283710"/>
            <a:ext cx="2786380" cy="23342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48455"/>
            <a:ext cx="10800000" cy="36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7942" y="3634903"/>
            <a:ext cx="2733333" cy="40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4" r="9842" b="42341"/>
          <a:stretch>
            <a:fillRect/>
          </a:stretch>
        </p:blipFill>
        <p:spPr>
          <a:xfrm>
            <a:off x="7392035" y="3717290"/>
            <a:ext cx="3670935" cy="28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5350" y="3573145"/>
            <a:ext cx="3817620" cy="319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10800000" cy="361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65130" y="2827702"/>
            <a:ext cx="1066666" cy="44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1" r="65448" b="41095"/>
          <a:stretch>
            <a:fillRect/>
          </a:stretch>
        </p:blipFill>
        <p:spPr>
          <a:xfrm>
            <a:off x="6287135" y="3729990"/>
            <a:ext cx="2821940" cy="2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346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2422" y="3669485"/>
            <a:ext cx="1323809" cy="38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 r="55083"/>
          <a:stretch>
            <a:fillRect/>
          </a:stretch>
        </p:blipFill>
        <p:spPr>
          <a:xfrm>
            <a:off x="5375910" y="3716655"/>
            <a:ext cx="3489960" cy="240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363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0518" y="2642796"/>
            <a:ext cx="390476" cy="352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1" t="60162" r="13607"/>
          <a:stretch>
            <a:fillRect/>
          </a:stretch>
        </p:blipFill>
        <p:spPr>
          <a:xfrm>
            <a:off x="6344920" y="3429000"/>
            <a:ext cx="3619500" cy="295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1330" y="6188075"/>
            <a:ext cx="2532380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1" t="60162" r="13607"/>
          <a:stretch>
            <a:fillRect/>
          </a:stretch>
        </p:blipFill>
        <p:spPr>
          <a:xfrm>
            <a:off x="9336405" y="2132330"/>
            <a:ext cx="2352040" cy="192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132965"/>
            <a:ext cx="9163050" cy="456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203" r="29115" b="-203"/>
          <a:stretch>
            <a:fillRect/>
          </a:stretch>
        </p:blipFill>
        <p:spPr>
          <a:xfrm>
            <a:off x="3863975" y="0"/>
            <a:ext cx="4260850" cy="243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9852660" cy="399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203" r="29115" b="-203"/>
          <a:stretch>
            <a:fillRect/>
          </a:stretch>
        </p:blipFill>
        <p:spPr>
          <a:xfrm>
            <a:off x="4439920" y="3644900"/>
            <a:ext cx="5388610" cy="307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65" y="764355"/>
            <a:ext cx="10800000" cy="26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7655" y="1717687"/>
            <a:ext cx="1219047" cy="448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0988" y="1708154"/>
            <a:ext cx="1009523" cy="457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203" r="29115" b="-203"/>
          <a:stretch>
            <a:fillRect/>
          </a:stretch>
        </p:blipFill>
        <p:spPr>
          <a:xfrm>
            <a:off x="3175635" y="3210560"/>
            <a:ext cx="5840730" cy="333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10800000" cy="50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3048" y="4251849"/>
            <a:ext cx="5580952" cy="485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54953" y="5109430"/>
            <a:ext cx="3085714" cy="457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203" r="29115" b="-203"/>
          <a:stretch>
            <a:fillRect/>
          </a:stretch>
        </p:blipFill>
        <p:spPr>
          <a:xfrm>
            <a:off x="6527800" y="4796790"/>
            <a:ext cx="3703320" cy="211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707880" cy="410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460" y="4869180"/>
            <a:ext cx="2830195" cy="18719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5440045" y="4721225"/>
            <a:ext cx="4381500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176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78482" y="3033865"/>
            <a:ext cx="307494" cy="29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203" r="29115" b="-203"/>
          <a:stretch>
            <a:fillRect/>
          </a:stretch>
        </p:blipFill>
        <p:spPr>
          <a:xfrm>
            <a:off x="7680325" y="3644900"/>
            <a:ext cx="4360545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1416050" y="3644900"/>
            <a:ext cx="3493770" cy="296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5160010" y="4149090"/>
            <a:ext cx="5953760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600"/>
            <a:ext cx="10800000" cy="51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8673" y="3466843"/>
            <a:ext cx="514285" cy="46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5339" y="4334390"/>
            <a:ext cx="504761" cy="438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68196" y="5182870"/>
            <a:ext cx="3571428" cy="46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9264015" y="4797425"/>
            <a:ext cx="2379980" cy="201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613860"/>
            <a:ext cx="10800000" cy="8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486350"/>
            <a:ext cx="10800000" cy="424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307334" y="2553569"/>
            <a:ext cx="400000" cy="343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202572" y="5069157"/>
            <a:ext cx="1009523" cy="44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34"/>
          <a:stretch>
            <a:fillRect/>
          </a:stretch>
        </p:blipFill>
        <p:spPr>
          <a:xfrm>
            <a:off x="9661525" y="4796790"/>
            <a:ext cx="2122170" cy="180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911225" y="2564765"/>
            <a:ext cx="3075940" cy="313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4439920" y="3213100"/>
            <a:ext cx="6518910" cy="253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2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3809" y="969110"/>
            <a:ext cx="4314285" cy="45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39047" y="1836779"/>
            <a:ext cx="523809" cy="45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3333" y="5288387"/>
            <a:ext cx="523809" cy="42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176530" y="3501390"/>
            <a:ext cx="2162810" cy="220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26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1946" y="2039364"/>
            <a:ext cx="1533333" cy="447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5351145" y="2924810"/>
            <a:ext cx="3075940" cy="313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500"/>
            <a:ext cx="10221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7378" y="4360894"/>
            <a:ext cx="342535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7320280" y="4149090"/>
            <a:ext cx="4781550" cy="186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8500"/>
            <a:ext cx="10800000" cy="356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9892" y="3805124"/>
            <a:ext cx="2742857" cy="41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3"/>
          <a:stretch>
            <a:fillRect/>
          </a:stretch>
        </p:blipFill>
        <p:spPr>
          <a:xfrm>
            <a:off x="5494655" y="3509010"/>
            <a:ext cx="4293870" cy="31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4155" y="3572510"/>
            <a:ext cx="4272280" cy="282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3548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4327" y="1037036"/>
            <a:ext cx="1028571" cy="43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40994" y="2839656"/>
            <a:ext cx="1047619" cy="457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4439920" y="3572510"/>
            <a:ext cx="5619750" cy="26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9788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4804" y="2698747"/>
            <a:ext cx="336640" cy="31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5971540" y="3280410"/>
            <a:ext cx="5622925" cy="265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110"/>
            <a:ext cx="10800000" cy="183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360" y="2572835"/>
            <a:ext cx="10800000" cy="9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731760" y="2819400"/>
            <a:ext cx="150622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3769360" y="3518535"/>
            <a:ext cx="6139815" cy="289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20845"/>
            <a:ext cx="10800000" cy="45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88939" y="3545771"/>
            <a:ext cx="523809" cy="45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4655820" y="4940935"/>
            <a:ext cx="4077970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64355"/>
            <a:ext cx="10800000" cy="36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2273" y="3740004"/>
            <a:ext cx="1342857" cy="381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6096000" y="3999230"/>
            <a:ext cx="5059680" cy="238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926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4177" y="2677441"/>
            <a:ext cx="1066666" cy="45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7987" y="3583980"/>
            <a:ext cx="3219047" cy="44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8939" y="4480976"/>
            <a:ext cx="3628571" cy="46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6383655" y="4436745"/>
            <a:ext cx="5019675" cy="236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2023-10-12T12:32:55Z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