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74" r:id="rId5"/>
    <p:sldId id="386" r:id="rId6"/>
    <p:sldId id="372" r:id="rId7"/>
    <p:sldId id="371" r:id="rId8"/>
    <p:sldId id="369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image" Target="../media/image12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3320" y="2900045"/>
            <a:ext cx="73247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8558530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1" t="87656"/>
          <a:stretch>
            <a:fillRect/>
          </a:stretch>
        </p:blipFill>
        <p:spPr>
          <a:xfrm>
            <a:off x="8481785" y="889185"/>
            <a:ext cx="2086520" cy="7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408456" y="1052525"/>
            <a:ext cx="302180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7142" y="4404614"/>
            <a:ext cx="323809" cy="371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9135"/>
            <a:ext cx="9683750" cy="499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560" y="3573145"/>
            <a:ext cx="55118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96225" y="3656330"/>
            <a:ext cx="52133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39920" y="5157470"/>
            <a:ext cx="39179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6591300" y="4797425"/>
            <a:ext cx="4597400" cy="196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620395"/>
            <a:ext cx="9086850" cy="288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80" y="3284855"/>
            <a:ext cx="9085580" cy="353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28090" y="4876165"/>
            <a:ext cx="151638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949780" y="6309357"/>
            <a:ext cx="533333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9840595" y="1340485"/>
            <a:ext cx="2089150" cy="2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r="25553"/>
          <a:stretch>
            <a:fillRect/>
          </a:stretch>
        </p:blipFill>
        <p:spPr>
          <a:xfrm>
            <a:off x="9480550" y="4293235"/>
            <a:ext cx="2542540" cy="2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1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60881" y="3377748"/>
            <a:ext cx="327441" cy="33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490"/>
            <a:ext cx="9261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4696" y="6041085"/>
            <a:ext cx="302180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61" b="53121"/>
          <a:stretch>
            <a:fillRect/>
          </a:stretch>
        </p:blipFill>
        <p:spPr>
          <a:xfrm>
            <a:off x="9103995" y="1033780"/>
            <a:ext cx="2245360" cy="191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3" r="11663" b="51953"/>
          <a:stretch>
            <a:fillRect/>
          </a:stretch>
        </p:blipFill>
        <p:spPr>
          <a:xfrm>
            <a:off x="9409430" y="4133215"/>
            <a:ext cx="2677160" cy="196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2023-10-11T08:53:33Z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