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5" r:id="rId12"/>
    <p:sldId id="374" r:id="rId13"/>
    <p:sldId id="373" r:id="rId14"/>
    <p:sldId id="372" r:id="rId15"/>
    <p:sldId id="371" r:id="rId16"/>
    <p:sldId id="369" r:id="rId17"/>
    <p:sldId id="368" r:id="rId18"/>
    <p:sldId id="367" r:id="rId19"/>
    <p:sldId id="365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0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6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7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8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9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tags" Target="../tags/tag5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5" y="783590"/>
            <a:ext cx="11791950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95395" y="3061970"/>
            <a:ext cx="4600575" cy="2886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509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4077491"/>
            <a:ext cx="323809" cy="362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404495"/>
            <a:ext cx="11931650" cy="114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95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49656" y="1996785"/>
            <a:ext cx="317763" cy="353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3165303"/>
            <a:ext cx="323809" cy="371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6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86666" y="3068422"/>
            <a:ext cx="1580953" cy="4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15238" y="4850382"/>
            <a:ext cx="1047619" cy="457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485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3333" y="3832248"/>
            <a:ext cx="1066666" cy="447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96190" y="3870350"/>
            <a:ext cx="466666" cy="381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6456045" y="5157470"/>
            <a:ext cx="4177030" cy="164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21030"/>
            <a:ext cx="10384790" cy="606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80550" y="4869180"/>
            <a:ext cx="654050" cy="80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052645"/>
            <a:ext cx="10800000" cy="568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9304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93846" y="4295236"/>
            <a:ext cx="352821" cy="311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3"/>
          <a:stretch>
            <a:fillRect/>
          </a:stretch>
        </p:blipFill>
        <p:spPr>
          <a:xfrm>
            <a:off x="5280025" y="4761230"/>
            <a:ext cx="3568700" cy="174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00952" y="2841796"/>
            <a:ext cx="1590476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72380" y="3794177"/>
            <a:ext cx="1038095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5"/>
          <a:stretch>
            <a:fillRect/>
          </a:stretch>
        </p:blipFill>
        <p:spPr>
          <a:xfrm>
            <a:off x="8256270" y="4366260"/>
            <a:ext cx="3687445" cy="234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2"/>
          <a:stretch>
            <a:fillRect/>
          </a:stretch>
        </p:blipFill>
        <p:spPr>
          <a:xfrm>
            <a:off x="767080" y="1439545"/>
            <a:ext cx="10182860" cy="522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8160" y="2492375"/>
            <a:ext cx="824230" cy="785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502285"/>
            <a:ext cx="11809730" cy="115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6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1248980"/>
            <a:ext cx="352380" cy="382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3097744"/>
            <a:ext cx="342857" cy="381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745"/>
            <a:ext cx="10800000" cy="566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96190" y="3099322"/>
            <a:ext cx="2695238" cy="486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285" y="4043739"/>
            <a:ext cx="542857" cy="486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29523" y="4043739"/>
            <a:ext cx="1657143" cy="486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1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89073" y="2956186"/>
            <a:ext cx="359524" cy="318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55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54380" y="1196864"/>
            <a:ext cx="319607" cy="34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15950"/>
            <a:ext cx="9827260" cy="241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36405" y="2348865"/>
            <a:ext cx="565150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1"/>
          <a:stretch>
            <a:fillRect/>
          </a:stretch>
        </p:blipFill>
        <p:spPr>
          <a:xfrm>
            <a:off x="1277620" y="3539490"/>
            <a:ext cx="7054850" cy="331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2"/>
          <a:stretch>
            <a:fillRect/>
          </a:stretch>
        </p:blipFill>
        <p:spPr>
          <a:xfrm>
            <a:off x="7255510" y="2421255"/>
            <a:ext cx="4726940" cy="183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YTNjM2EwNWJlZTJhNGZjOTUwNGJmNTFmZWFlMWExNz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2023-10-12T11:35:39Z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