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7" r:id="rId5"/>
    <p:sldId id="385" r:id="rId6"/>
    <p:sldId id="384" r:id="rId7"/>
    <p:sldId id="383" r:id="rId8"/>
    <p:sldId id="382" r:id="rId9"/>
    <p:sldId id="381" r:id="rId10"/>
    <p:sldId id="380" r:id="rId11"/>
    <p:sldId id="379" r:id="rId12"/>
    <p:sldId id="378" r:id="rId13"/>
    <p:sldId id="377" r:id="rId14"/>
    <p:sldId id="376" r:id="rId15"/>
    <p:sldId id="375" r:id="rId16"/>
    <p:sldId id="374" r:id="rId17"/>
    <p:sldId id="411" r:id="rId18"/>
    <p:sldId id="372" r:id="rId19"/>
    <p:sldId id="370" r:id="rId20"/>
    <p:sldId id="369" r:id="rId21"/>
    <p:sldId id="367" r:id="rId22"/>
    <p:sldId id="366" r:id="rId23"/>
    <p:sldId id="365" r:id="rId24"/>
  </p:sldIdLst>
  <p:sldSz cx="12192000" cy="685800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2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9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10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image" Target="../media/image21.png"/><Relationship Id="rId1" Type="http://schemas.openxmlformats.org/officeDocument/2006/relationships/tags" Target="../tags/tag11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image" Target="../media/image23.png"/><Relationship Id="rId2" Type="http://schemas.openxmlformats.org/officeDocument/2006/relationships/tags" Target="../tags/tag15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tags" Target="../tags/tag18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image" Target="../media/image30.png"/><Relationship Id="rId2" Type="http://schemas.openxmlformats.org/officeDocument/2006/relationships/tags" Target="../tags/tag19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5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6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7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8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90545" y="2166620"/>
            <a:ext cx="6010275" cy="2524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183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08846" y="2900930"/>
            <a:ext cx="383675" cy="348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4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72380" y="3088330"/>
            <a:ext cx="295238" cy="362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052570" y="3848735"/>
            <a:ext cx="2470150" cy="597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2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15238" y="5716380"/>
            <a:ext cx="1085714" cy="371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1412875"/>
            <a:ext cx="10166350" cy="5336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175" y="404495"/>
            <a:ext cx="11931650" cy="114109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7275" y="972000"/>
            <a:ext cx="10800000" cy="3625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34417" y="2126592"/>
            <a:ext cx="1038095" cy="467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82036" y="3968215"/>
            <a:ext cx="380952" cy="353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41" t="29688" r="2255" b="6890"/>
          <a:stretch>
            <a:fillRect/>
          </a:stretch>
        </p:blipFill>
        <p:spPr>
          <a:xfrm>
            <a:off x="5153660" y="4481830"/>
            <a:ext cx="2994660" cy="2307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4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96190" y="5245003"/>
            <a:ext cx="323809" cy="362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10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5574030" y="4421505"/>
            <a:ext cx="1042035" cy="527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3042920" y="5156200"/>
            <a:ext cx="1482725" cy="568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auto">
          <a:xfrm>
            <a:off x="7328825" y="6157740"/>
            <a:ext cx="521749" cy="339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50" y="476885"/>
            <a:ext cx="9243060" cy="1948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50" y="2276475"/>
            <a:ext cx="9243060" cy="4464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2568575" y="5397500"/>
            <a:ext cx="968375" cy="509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2641217" y="6236960"/>
            <a:ext cx="828571" cy="362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44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665480"/>
            <a:ext cx="9243060" cy="4461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31315" y="3789045"/>
            <a:ext cx="905510" cy="443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495550" y="4508500"/>
            <a:ext cx="454025" cy="491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53"/>
          <a:stretch>
            <a:fillRect/>
          </a:stretch>
        </p:blipFill>
        <p:spPr>
          <a:xfrm>
            <a:off x="4728210" y="4221480"/>
            <a:ext cx="5217160" cy="2599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3742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34285" y="2841313"/>
            <a:ext cx="1600000" cy="457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405714" y="4603267"/>
            <a:ext cx="476190" cy="447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062857" y="4603267"/>
            <a:ext cx="438095" cy="466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" y="502285"/>
            <a:ext cx="11809730" cy="1153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5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499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94708" y="4061382"/>
            <a:ext cx="426188" cy="363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033901" y="4835703"/>
            <a:ext cx="465650" cy="300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36591" y="5531012"/>
            <a:ext cx="868161" cy="379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940" y="549275"/>
            <a:ext cx="8448040" cy="2822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3285490"/>
            <a:ext cx="8448040" cy="3504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6026150" y="4869180"/>
            <a:ext cx="397510" cy="364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3785870" y="6210300"/>
            <a:ext cx="949325" cy="428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6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84"/>
          <a:stretch>
            <a:fillRect/>
          </a:stretch>
        </p:blipFill>
        <p:spPr>
          <a:xfrm>
            <a:off x="2855595" y="3572510"/>
            <a:ext cx="6043930" cy="3034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557345"/>
            <a:ext cx="10800000" cy="5286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55280" y="1671887"/>
            <a:ext cx="1038095" cy="457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26708" y="2548279"/>
            <a:ext cx="4257142" cy="476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379089" y="5215560"/>
            <a:ext cx="1552380" cy="466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559"/>
          <a:stretch>
            <a:fillRect/>
          </a:stretch>
        </p:blipFill>
        <p:spPr>
          <a:xfrm>
            <a:off x="10128885" y="4365625"/>
            <a:ext cx="2002790" cy="2122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620210"/>
            <a:ext cx="99100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53645" y="1677812"/>
            <a:ext cx="970032" cy="410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076472" y="2551864"/>
            <a:ext cx="358299" cy="314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520925" y="4116416"/>
            <a:ext cx="4509340" cy="419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45663" y="4929284"/>
            <a:ext cx="8293341" cy="445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63141" y="5750892"/>
            <a:ext cx="2359538" cy="419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24"/>
          <a:stretch>
            <a:fillRect/>
          </a:stretch>
        </p:blipFill>
        <p:spPr>
          <a:xfrm>
            <a:off x="10137140" y="4581525"/>
            <a:ext cx="2054860" cy="2104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549090"/>
            <a:ext cx="10800000" cy="4390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79089" y="1627547"/>
            <a:ext cx="476190" cy="448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07660" y="2524671"/>
            <a:ext cx="514285" cy="448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112422" y="3402707"/>
            <a:ext cx="1019047" cy="458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817184" y="4347550"/>
            <a:ext cx="400000" cy="353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11" r="18884"/>
          <a:stretch>
            <a:fillRect/>
          </a:stretch>
        </p:blipFill>
        <p:spPr>
          <a:xfrm>
            <a:off x="9912350" y="4413885"/>
            <a:ext cx="2213610" cy="2253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764355"/>
            <a:ext cx="10800000" cy="3584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03615" y="1841586"/>
            <a:ext cx="6647619" cy="486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65519" y="2728157"/>
            <a:ext cx="9095238" cy="486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65519" y="3624261"/>
            <a:ext cx="1590476" cy="4575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6" r="18884"/>
          <a:stretch>
            <a:fillRect/>
          </a:stretch>
        </p:blipFill>
        <p:spPr>
          <a:xfrm>
            <a:off x="5304155" y="3789045"/>
            <a:ext cx="2635250" cy="2639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370" y="764355"/>
            <a:ext cx="10800000" cy="1761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51560" y="1807579"/>
            <a:ext cx="2600000" cy="459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84"/>
          <a:stretch>
            <a:fillRect/>
          </a:stretch>
        </p:blipFill>
        <p:spPr>
          <a:xfrm>
            <a:off x="3072130" y="2708910"/>
            <a:ext cx="6417310" cy="3221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1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67619" y="4011548"/>
            <a:ext cx="361904" cy="371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commondata" val="eyJoZGlkIjoiYTNjM2EwNWJlZTJhNGZjOTUwNGJmNTFmZWFlMWExNzk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2023-10-12T02:09:43Z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