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1" r:id="rId4"/>
    <p:sldId id="400" r:id="rId5"/>
    <p:sldId id="399" r:id="rId6"/>
    <p:sldId id="398" r:id="rId7"/>
    <p:sldId id="395" r:id="rId8"/>
    <p:sldId id="394" r:id="rId9"/>
    <p:sldId id="393" r:id="rId10"/>
    <p:sldId id="391" r:id="rId11"/>
    <p:sldId id="390" r:id="rId12"/>
    <p:sldId id="388" r:id="rId13"/>
    <p:sldId id="387" r:id="rId14"/>
    <p:sldId id="385" r:id="rId15"/>
    <p:sldId id="384" r:id="rId16"/>
    <p:sldId id="383" r:id="rId17"/>
    <p:sldId id="382" r:id="rId18"/>
    <p:sldId id="379" r:id="rId19"/>
    <p:sldId id="377" r:id="rId20"/>
    <p:sldId id="376" r:id="rId21"/>
    <p:sldId id="372" r:id="rId22"/>
    <p:sldId id="371" r:id="rId23"/>
    <p:sldId id="370" r:id="rId24"/>
    <p:sldId id="439" r:id="rId25"/>
    <p:sldId id="367" r:id="rId26"/>
    <p:sldId id="366" r:id="rId27"/>
    <p:sldId id="441" r:id="rId28"/>
    <p:sldId id="442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58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image" Target="../media/image25.png"/><Relationship Id="rId4" Type="http://schemas.openxmlformats.org/officeDocument/2006/relationships/tags" Target="../tags/tag15.xml"/><Relationship Id="rId3" Type="http://schemas.openxmlformats.org/officeDocument/2006/relationships/image" Target="../media/image24.png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19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20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tags" Target="../tags/tag24.xml"/><Relationship Id="rId7" Type="http://schemas.openxmlformats.org/officeDocument/2006/relationships/image" Target="../media/image33.png"/><Relationship Id="rId6" Type="http://schemas.openxmlformats.org/officeDocument/2006/relationships/tags" Target="../tags/tag23.xml"/><Relationship Id="rId5" Type="http://schemas.openxmlformats.org/officeDocument/2006/relationships/image" Target="../media/image32.png"/><Relationship Id="rId4" Type="http://schemas.openxmlformats.org/officeDocument/2006/relationships/tags" Target="../tags/tag22.xml"/><Relationship Id="rId3" Type="http://schemas.openxmlformats.org/officeDocument/2006/relationships/image" Target="../media/image31.png"/><Relationship Id="rId2" Type="http://schemas.openxmlformats.org/officeDocument/2006/relationships/tags" Target="../tags/tag2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25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26.xml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40.png"/><Relationship Id="rId3" Type="http://schemas.openxmlformats.org/officeDocument/2006/relationships/tags" Target="../tags/tag28.xml"/><Relationship Id="rId2" Type="http://schemas.openxmlformats.org/officeDocument/2006/relationships/image" Target="../media/image39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tags" Target="../tags/tag41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image" Target="../media/image42.png"/><Relationship Id="rId3" Type="http://schemas.openxmlformats.org/officeDocument/2006/relationships/tags" Target="../tags/tag43.xml"/><Relationship Id="rId2" Type="http://schemas.openxmlformats.org/officeDocument/2006/relationships/image" Target="../media/image43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9.xml"/><Relationship Id="rId1" Type="http://schemas.openxmlformats.org/officeDocument/2006/relationships/tags" Target="../tags/tag4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image" Target="../media/image42.png"/><Relationship Id="rId3" Type="http://schemas.openxmlformats.org/officeDocument/2006/relationships/tags" Target="../tags/tag51.xml"/><Relationship Id="rId2" Type="http://schemas.openxmlformats.org/officeDocument/2006/relationships/image" Target="../media/image4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7.xml"/><Relationship Id="rId1" Type="http://schemas.openxmlformats.org/officeDocument/2006/relationships/tags" Target="../tags/tag5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7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154370"/>
            <a:ext cx="10800000" cy="1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241955" y="2392780"/>
            <a:ext cx="819047" cy="37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422908" y="3060330"/>
            <a:ext cx="819047" cy="35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0000" y="1744363"/>
            <a:ext cx="847619" cy="352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67619" y="2449978"/>
            <a:ext cx="304761" cy="266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614535" y="1609725"/>
            <a:ext cx="114808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39047" y="2374336"/>
            <a:ext cx="857142" cy="2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87"/>
          <a:stretch>
            <a:fillRect/>
          </a:stretch>
        </p:blipFill>
        <p:spPr>
          <a:xfrm>
            <a:off x="4655820" y="2852420"/>
            <a:ext cx="2712175" cy="32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4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1904" y="2309520"/>
            <a:ext cx="333333" cy="276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0000" y="2966834"/>
            <a:ext cx="428571" cy="323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r="18886"/>
          <a:stretch>
            <a:fillRect/>
          </a:stretch>
        </p:blipFill>
        <p:spPr>
          <a:xfrm>
            <a:off x="4584065" y="3501390"/>
            <a:ext cx="5760630" cy="32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2411618"/>
            <a:ext cx="361904" cy="352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15238" y="2411618"/>
            <a:ext cx="2438094" cy="36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1320165" y="4356100"/>
            <a:ext cx="1001077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320165" y="4966335"/>
            <a:ext cx="1026477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329690" y="5567045"/>
            <a:ext cx="1008443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1320000" y="6177162"/>
            <a:ext cx="1971428" cy="333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10031730" cy="106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140" y="1830705"/>
            <a:ext cx="10031730" cy="58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16" r="77744" b="31397"/>
          <a:stretch>
            <a:fillRect/>
          </a:stretch>
        </p:blipFill>
        <p:spPr>
          <a:xfrm>
            <a:off x="1199515" y="5300980"/>
            <a:ext cx="2232660" cy="57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199515" y="5373370"/>
            <a:ext cx="220535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1"/>
          <a:stretch>
            <a:fillRect/>
          </a:stretch>
        </p:blipFill>
        <p:spPr>
          <a:xfrm>
            <a:off x="1199515" y="2277110"/>
            <a:ext cx="10031730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34" t="57330" r="10989"/>
          <a:stretch>
            <a:fillRect/>
          </a:stretch>
        </p:blipFill>
        <p:spPr>
          <a:xfrm>
            <a:off x="4224020" y="4796790"/>
            <a:ext cx="5563870" cy="184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35730" y="4796790"/>
            <a:ext cx="5946140" cy="198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355" y="3417570"/>
            <a:ext cx="8206105" cy="3221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20845"/>
            <a:ext cx="10800000" cy="535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91434" y="878223"/>
            <a:ext cx="1647619" cy="352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67625" y="2860992"/>
            <a:ext cx="457142" cy="29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43815" y="3518737"/>
            <a:ext cx="333333" cy="276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58101" y="5415713"/>
            <a:ext cx="1647619" cy="362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40" t="37361" r="48660"/>
          <a:stretch>
            <a:fillRect/>
          </a:stretch>
        </p:blipFill>
        <p:spPr>
          <a:xfrm>
            <a:off x="10920730" y="3518535"/>
            <a:ext cx="1080135" cy="2656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161540"/>
            <a:ext cx="9782810" cy="306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229040"/>
            <a:ext cx="10800000" cy="59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995" y="5661475"/>
            <a:ext cx="10800000" cy="9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4461090" y="6108289"/>
            <a:ext cx="2152380" cy="32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08120" y="2277110"/>
            <a:ext cx="4033520" cy="292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469042"/>
            <a:ext cx="276190" cy="28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18965"/>
            <a:ext cx="10800000" cy="324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5139" y="1649585"/>
            <a:ext cx="323809" cy="276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85139" y="3606793"/>
            <a:ext cx="666666" cy="30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9875" y="4149090"/>
            <a:ext cx="3082290" cy="241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453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62291" y="2478862"/>
            <a:ext cx="247619" cy="29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62291" y="4424431"/>
            <a:ext cx="847619" cy="36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48455"/>
            <a:ext cx="10800000" cy="534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r="18655" b="49295"/>
          <a:stretch>
            <a:fillRect/>
          </a:stretch>
        </p:blipFill>
        <p:spPr>
          <a:xfrm>
            <a:off x="6384290" y="5085080"/>
            <a:ext cx="5485130" cy="168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09"/>
          <a:stretch>
            <a:fillRect/>
          </a:stretch>
        </p:blipFill>
        <p:spPr>
          <a:xfrm>
            <a:off x="1200150" y="621030"/>
            <a:ext cx="9005570" cy="186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0" y="2349500"/>
            <a:ext cx="9005570" cy="456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r="18655" b="49295"/>
          <a:stretch>
            <a:fillRect/>
          </a:stretch>
        </p:blipFill>
        <p:spPr>
          <a:xfrm>
            <a:off x="7680325" y="1052195"/>
            <a:ext cx="4386580" cy="135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99515" y="708660"/>
            <a:ext cx="679894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27760" y="1268730"/>
            <a:ext cx="3206750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127760" y="1809115"/>
            <a:ext cx="650938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1127760" y="2493010"/>
            <a:ext cx="766127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1199515" y="2935605"/>
            <a:ext cx="3545840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1127760" y="3483610"/>
            <a:ext cx="5713095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2"/>
            </p:custDataLst>
          </p:nvPr>
        </p:nvSpPr>
        <p:spPr bwMode="auto">
          <a:xfrm>
            <a:off x="1127760" y="4037965"/>
            <a:ext cx="8594090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auto">
          <a:xfrm>
            <a:off x="1127760" y="4498340"/>
            <a:ext cx="859409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4"/>
            </p:custDataLst>
          </p:nvPr>
        </p:nvSpPr>
        <p:spPr bwMode="auto">
          <a:xfrm>
            <a:off x="1127760" y="5073015"/>
            <a:ext cx="8321675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5"/>
            </p:custDataLst>
          </p:nvPr>
        </p:nvSpPr>
        <p:spPr bwMode="auto">
          <a:xfrm>
            <a:off x="1127760" y="5585460"/>
            <a:ext cx="358965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6"/>
            </p:custDataLst>
          </p:nvPr>
        </p:nvSpPr>
        <p:spPr bwMode="auto">
          <a:xfrm>
            <a:off x="1127760" y="6141720"/>
            <a:ext cx="409003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4540"/>
            <a:ext cx="10341610" cy="490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63" r="12659"/>
          <a:stretch>
            <a:fillRect/>
          </a:stretch>
        </p:blipFill>
        <p:spPr>
          <a:xfrm>
            <a:off x="4439920" y="4940935"/>
            <a:ext cx="5317490" cy="188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355"/>
            <a:ext cx="10800000" cy="536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402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63" r="12659"/>
          <a:stretch>
            <a:fillRect/>
          </a:stretch>
        </p:blipFill>
        <p:spPr>
          <a:xfrm>
            <a:off x="5375275" y="4293235"/>
            <a:ext cx="6471285" cy="229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127760" y="1052830"/>
            <a:ext cx="1011682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27760" y="1628775"/>
            <a:ext cx="361569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27760" y="2277110"/>
            <a:ext cx="10116185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091565" y="2903855"/>
            <a:ext cx="10248900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1055370" y="3501390"/>
            <a:ext cx="10306685" cy="396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auto">
          <a:xfrm>
            <a:off x="1090930" y="4094480"/>
            <a:ext cx="4615180" cy="91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150"/>
            <a:ext cx="9933940" cy="451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63" r="12659"/>
          <a:stretch>
            <a:fillRect/>
          </a:stretch>
        </p:blipFill>
        <p:spPr>
          <a:xfrm>
            <a:off x="4439920" y="5085080"/>
            <a:ext cx="4944110" cy="17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271905" y="764540"/>
            <a:ext cx="9406255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91565" y="1351915"/>
            <a:ext cx="3992880" cy="72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211580" y="2252345"/>
            <a:ext cx="7957185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271905" y="2823210"/>
            <a:ext cx="6205855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 flipH="1">
            <a:off x="1141095" y="3343910"/>
            <a:ext cx="6947535" cy="7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 flipH="1">
            <a:off x="1141095" y="4323080"/>
            <a:ext cx="9400540" cy="76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877327"/>
            <a:ext cx="342858" cy="29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67619" y="3155684"/>
            <a:ext cx="342857" cy="286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68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871784"/>
            <a:ext cx="342858" cy="287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05575"/>
            <a:ext cx="10800000" cy="388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1158875"/>
            <a:ext cx="7258050" cy="191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3155558"/>
            <a:ext cx="304761" cy="28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488014"/>
            <a:ext cx="304761" cy="286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831285"/>
            <a:ext cx="304761" cy="286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/>
          <a:stretch>
            <a:fillRect/>
          </a:stretch>
        </p:blipFill>
        <p:spPr>
          <a:xfrm>
            <a:off x="4439920" y="3500755"/>
            <a:ext cx="3004820" cy="332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3202775"/>
            <a:ext cx="285714" cy="30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t="27640" r="28887"/>
          <a:stretch>
            <a:fillRect/>
          </a:stretch>
        </p:blipFill>
        <p:spPr>
          <a:xfrm>
            <a:off x="8400415" y="3644900"/>
            <a:ext cx="2808515" cy="303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commondata" val="eyJoZGlkIjoiYTNjM2EwNWJlZTJhNGZjOTUwNGJmNTFmZWFlMWExNz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2023-10-12T04:06:44Z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