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82" r:id="rId5"/>
    <p:sldId id="381" r:id="rId6"/>
    <p:sldId id="380" r:id="rId7"/>
    <p:sldId id="379" r:id="rId8"/>
    <p:sldId id="378" r:id="rId9"/>
    <p:sldId id="377" r:id="rId10"/>
    <p:sldId id="376" r:id="rId11"/>
    <p:sldId id="375" r:id="rId12"/>
    <p:sldId id="374" r:id="rId13"/>
    <p:sldId id="373" r:id="rId14"/>
    <p:sldId id="371" r:id="rId15"/>
    <p:sldId id="370" r:id="rId16"/>
    <p:sldId id="369" r:id="rId17"/>
    <p:sldId id="368" r:id="rId18"/>
    <p:sldId id="367" r:id="rId19"/>
    <p:sldId id="365" r:id="rId20"/>
    <p:sldId id="364" r:id="rId21"/>
  </p:sldIdLst>
  <p:sldSz cx="12192000" cy="6858000"/>
  <p:notesSz cx="6858000" cy="9144000"/>
  <p:custDataLst>
    <p:tags r:id="rId25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71" d="100"/>
          <a:sy n="71" d="100"/>
        </p:scale>
        <p:origin x="852" y="7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gs" Target="tags/tag18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6.png"/><Relationship Id="rId2" Type="http://schemas.openxmlformats.org/officeDocument/2006/relationships/tags" Target="../tags/tag1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9.png"/><Relationship Id="rId2" Type="http://schemas.openxmlformats.org/officeDocument/2006/relationships/tags" Target="../tags/tag12.xml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0.png"/><Relationship Id="rId2" Type="http://schemas.openxmlformats.org/officeDocument/2006/relationships/tags" Target="../tags/tag13.xml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2.png"/><Relationship Id="rId2" Type="http://schemas.openxmlformats.org/officeDocument/2006/relationships/tags" Target="../tags/tag14.xml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5.png"/><Relationship Id="rId2" Type="http://schemas.openxmlformats.org/officeDocument/2006/relationships/tags" Target="../tags/tag15.xml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5.png"/><Relationship Id="rId2" Type="http://schemas.openxmlformats.org/officeDocument/2006/relationships/tags" Target="../tags/tag16.xml"/><Relationship Id="rId1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5.png"/><Relationship Id="rId2" Type="http://schemas.openxmlformats.org/officeDocument/2006/relationships/tags" Target="../tags/tag17.xml"/><Relationship Id="rId1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7.png"/><Relationship Id="rId6" Type="http://schemas.openxmlformats.org/officeDocument/2006/relationships/tags" Target="../tags/tag4.xml"/><Relationship Id="rId5" Type="http://schemas.openxmlformats.org/officeDocument/2006/relationships/image" Target="../media/image6.png"/><Relationship Id="rId4" Type="http://schemas.openxmlformats.org/officeDocument/2006/relationships/tags" Target="../tags/tag3.xml"/><Relationship Id="rId3" Type="http://schemas.openxmlformats.org/officeDocument/2006/relationships/image" Target="../media/image5.png"/><Relationship Id="rId2" Type="http://schemas.openxmlformats.org/officeDocument/2006/relationships/tags" Target="../tags/tag2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tags" Target="../tags/tag6.xml"/><Relationship Id="rId3" Type="http://schemas.openxmlformats.org/officeDocument/2006/relationships/image" Target="../media/image6.png"/><Relationship Id="rId2" Type="http://schemas.openxmlformats.org/officeDocument/2006/relationships/tags" Target="../tags/tag5.xml"/><Relationship Id="rId1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tags" Target="../tags/tag8.xml"/><Relationship Id="rId3" Type="http://schemas.openxmlformats.org/officeDocument/2006/relationships/image" Target="../media/image6.png"/><Relationship Id="rId2" Type="http://schemas.openxmlformats.org/officeDocument/2006/relationships/tags" Target="../tags/tag7.xml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tags" Target="../tags/tag9.xml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tags" Target="../tags/tag10.xml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414395" y="2209800"/>
            <a:ext cx="5362575" cy="24384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546040"/>
            <a:ext cx="10800000" cy="14036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0175" y="404495"/>
            <a:ext cx="11931650" cy="1141095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12768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696666" y="3517678"/>
            <a:ext cx="273669" cy="3141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5550" y="71755"/>
            <a:ext cx="7127875" cy="42926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544560" y="1340485"/>
            <a:ext cx="564515" cy="5353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62250" y="4436745"/>
            <a:ext cx="6665595" cy="22479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699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291428" y="4482233"/>
            <a:ext cx="476190" cy="4483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272380" y="5407485"/>
            <a:ext cx="1561904" cy="4483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180" y="692600"/>
            <a:ext cx="10800000" cy="54428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423560" y="1817399"/>
            <a:ext cx="1047619" cy="4480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061656" y="4581738"/>
            <a:ext cx="1009523" cy="4480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442" t="28016" r="2887" b="17670"/>
          <a:stretch>
            <a:fillRect/>
          </a:stretch>
        </p:blipFill>
        <p:spPr>
          <a:xfrm>
            <a:off x="7823835" y="5085080"/>
            <a:ext cx="3101340" cy="16567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675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960" y="698315"/>
            <a:ext cx="10800000" cy="56103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469769" y="1822297"/>
            <a:ext cx="495238" cy="4476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7864" y="2736724"/>
            <a:ext cx="1609523" cy="4476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688817" y="2736724"/>
            <a:ext cx="1057142" cy="4572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384055" y="3660676"/>
            <a:ext cx="1638095" cy="4572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5860245" y="4584629"/>
            <a:ext cx="2171428" cy="4762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108" b="16688"/>
          <a:stretch>
            <a:fillRect/>
          </a:stretch>
        </p:blipFill>
        <p:spPr>
          <a:xfrm>
            <a:off x="9912350" y="3500755"/>
            <a:ext cx="2371090" cy="20878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20845"/>
            <a:ext cx="10800000" cy="48311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552"/>
          <a:stretch>
            <a:fillRect/>
          </a:stretch>
        </p:blipFill>
        <p:spPr>
          <a:xfrm>
            <a:off x="2938145" y="4509135"/>
            <a:ext cx="6363970" cy="21774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035" y="548455"/>
            <a:ext cx="10800000" cy="54779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936558" y="1729780"/>
            <a:ext cx="495238" cy="4191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328545" y="3549650"/>
            <a:ext cx="1988820" cy="4476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7384177" y="4473505"/>
            <a:ext cx="523809" cy="4382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552"/>
          <a:stretch>
            <a:fillRect/>
          </a:stretch>
        </p:blipFill>
        <p:spPr>
          <a:xfrm>
            <a:off x="5951855" y="5012690"/>
            <a:ext cx="5039360" cy="17246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280" y="476700"/>
            <a:ext cx="10800000" cy="55324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331470" y="781939"/>
            <a:ext cx="523809" cy="4387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798137" y="1688119"/>
            <a:ext cx="3790476" cy="4578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540994" y="2613377"/>
            <a:ext cx="1561904" cy="4578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7331470" y="4463892"/>
            <a:ext cx="2123809" cy="4483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2417184" y="5389149"/>
            <a:ext cx="3076190" cy="4578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552"/>
          <a:stretch>
            <a:fillRect/>
          </a:stretch>
        </p:blipFill>
        <p:spPr>
          <a:xfrm>
            <a:off x="6527800" y="5085080"/>
            <a:ext cx="5039360" cy="17246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689550"/>
            <a:ext cx="10800000" cy="27292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625" y="502285"/>
            <a:ext cx="11809730" cy="1153795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222"/>
          <a:stretch>
            <a:fillRect/>
          </a:stretch>
        </p:blipFill>
        <p:spPr>
          <a:xfrm>
            <a:off x="4944110" y="4292600"/>
            <a:ext cx="5869940" cy="25298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3557"/>
          <a:stretch>
            <a:fillRect/>
          </a:stretch>
        </p:blipFill>
        <p:spPr>
          <a:xfrm>
            <a:off x="1343660" y="4292600"/>
            <a:ext cx="2494280" cy="24358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280" y="620845"/>
            <a:ext cx="10800000" cy="44447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931470" y="802069"/>
            <a:ext cx="1990476" cy="4578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112422" y="1689114"/>
            <a:ext cx="3742857" cy="4673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798137" y="2576160"/>
            <a:ext cx="3142857" cy="4578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3769565" y="4350251"/>
            <a:ext cx="1019047" cy="4673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222"/>
          <a:stretch>
            <a:fillRect/>
          </a:stretch>
        </p:blipFill>
        <p:spPr>
          <a:xfrm>
            <a:off x="5663565" y="4817745"/>
            <a:ext cx="4743450" cy="20440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8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3557"/>
          <a:stretch>
            <a:fillRect/>
          </a:stretch>
        </p:blipFill>
        <p:spPr>
          <a:xfrm>
            <a:off x="2783840" y="4889500"/>
            <a:ext cx="2015490" cy="19685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280" y="620845"/>
            <a:ext cx="10800000" cy="53649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417184" y="1678580"/>
            <a:ext cx="1571428" cy="4573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417184" y="4346741"/>
            <a:ext cx="1571428" cy="4573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222"/>
          <a:stretch>
            <a:fillRect/>
          </a:stretch>
        </p:blipFill>
        <p:spPr>
          <a:xfrm>
            <a:off x="6816090" y="5085080"/>
            <a:ext cx="3833495" cy="16522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3557"/>
          <a:stretch>
            <a:fillRect/>
          </a:stretch>
        </p:blipFill>
        <p:spPr>
          <a:xfrm>
            <a:off x="4295775" y="5085080"/>
            <a:ext cx="1628140" cy="15900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290" y="764355"/>
            <a:ext cx="1020153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789683" y="1727355"/>
            <a:ext cx="989566" cy="432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452517" y="3401355"/>
            <a:ext cx="1952145" cy="432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921750" y="4238355"/>
            <a:ext cx="2473917" cy="432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4203502" y="5912355"/>
            <a:ext cx="1439369" cy="441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222"/>
          <a:stretch>
            <a:fillRect/>
          </a:stretch>
        </p:blipFill>
        <p:spPr>
          <a:xfrm>
            <a:off x="8543925" y="1988820"/>
            <a:ext cx="3557270" cy="15328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435" y="692600"/>
            <a:ext cx="10800000" cy="52363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482482" y="1827622"/>
            <a:ext cx="1590475" cy="4578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53911" y="2695580"/>
            <a:ext cx="447619" cy="4387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4577720" y="3544462"/>
            <a:ext cx="3028571" cy="4673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634863" y="5270841"/>
            <a:ext cx="1038095" cy="4578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5825339" y="5270841"/>
            <a:ext cx="476190" cy="4482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222"/>
          <a:stretch>
            <a:fillRect/>
          </a:stretch>
        </p:blipFill>
        <p:spPr>
          <a:xfrm>
            <a:off x="8040370" y="5085080"/>
            <a:ext cx="3266440" cy="14077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225" y="692785"/>
            <a:ext cx="8430260" cy="63442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183880" y="2713990"/>
            <a:ext cx="675640" cy="5676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6138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271773" y="5273886"/>
            <a:ext cx="1927403" cy="4256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235578" y="6088981"/>
            <a:ext cx="986323" cy="4347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08232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131877" y="4753251"/>
            <a:ext cx="1794038" cy="3765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591808" y="5466242"/>
            <a:ext cx="1834084" cy="3925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160500" y="6195254"/>
            <a:ext cx="1745984" cy="3845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commondata" val="eyJoZGlkIjoiYTNjM2EwNWJlZTJhNGZjOTUwNGJmNTFmZWFlMWExNzk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9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优雅如花卉</cp:lastModifiedBy>
  <cp:revision>36</cp:revision>
  <dcterms:created xsi:type="dcterms:W3CDTF">2015-09-16T06:52:00Z</dcterms:created>
  <dcterms:modified xsi:type="dcterms:W3CDTF">2023-10-12T08:47:25Z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2052-12.1.0.15712</vt:lpwstr>
  </property>
</Properties>
</file>