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7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3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3.png"/><Relationship Id="rId2" Type="http://schemas.openxmlformats.org/officeDocument/2006/relationships/tags" Target="../tags/tag14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8170" y="2924175"/>
            <a:ext cx="59150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2"/>
          <a:stretch>
            <a:fillRect/>
          </a:stretch>
        </p:blipFill>
        <p:spPr>
          <a:xfrm>
            <a:off x="720090" y="2276290"/>
            <a:ext cx="10022205" cy="459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95975" y="3247860"/>
            <a:ext cx="318162" cy="3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90"/>
          <a:stretch>
            <a:fillRect/>
          </a:stretch>
        </p:blipFill>
        <p:spPr>
          <a:xfrm>
            <a:off x="720090" y="1330960"/>
            <a:ext cx="10022205" cy="10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2043" y="2863902"/>
            <a:ext cx="355488" cy="35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1747" y="3838968"/>
            <a:ext cx="981414" cy="42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05860" y="5078095"/>
            <a:ext cx="128016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333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12422" y="1818915"/>
            <a:ext cx="1057142" cy="46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55280" y="2648516"/>
            <a:ext cx="1066666" cy="46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1" t="32644" b="19851"/>
          <a:stretch>
            <a:fillRect/>
          </a:stretch>
        </p:blipFill>
        <p:spPr>
          <a:xfrm>
            <a:off x="5375910" y="3572510"/>
            <a:ext cx="332105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10335260" cy="553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020" y="2277110"/>
            <a:ext cx="61531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31540" y="4580890"/>
            <a:ext cx="69278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7980" y="5445125"/>
            <a:ext cx="226060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59"/>
          <a:stretch>
            <a:fillRect/>
          </a:stretch>
        </p:blipFill>
        <p:spPr>
          <a:xfrm>
            <a:off x="1463040" y="5938520"/>
            <a:ext cx="10382250" cy="80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4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825" y="3490074"/>
            <a:ext cx="261595" cy="3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8"/>
          <a:stretch>
            <a:fillRect/>
          </a:stretch>
        </p:blipFill>
        <p:spPr>
          <a:xfrm>
            <a:off x="1199515" y="1844675"/>
            <a:ext cx="10800080" cy="489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3" t="50152" r="11972"/>
          <a:stretch>
            <a:fillRect/>
          </a:stretch>
        </p:blipFill>
        <p:spPr>
          <a:xfrm>
            <a:off x="3359785" y="-27305"/>
            <a:ext cx="4409440" cy="202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98" t="41409" b="48591"/>
          <a:stretch>
            <a:fillRect/>
          </a:stretch>
        </p:blipFill>
        <p:spPr>
          <a:xfrm>
            <a:off x="9179560" y="1071880"/>
            <a:ext cx="2071370" cy="70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804400" y="1167765"/>
            <a:ext cx="53340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2459378"/>
            <a:ext cx="361904" cy="36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91"/>
          <a:stretch>
            <a:fillRect/>
          </a:stretch>
        </p:blipFill>
        <p:spPr>
          <a:xfrm>
            <a:off x="720090" y="541655"/>
            <a:ext cx="10800080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86666" y="3732955"/>
            <a:ext cx="323809" cy="362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62" r="33554"/>
          <a:stretch>
            <a:fillRect/>
          </a:stretch>
        </p:blipFill>
        <p:spPr>
          <a:xfrm>
            <a:off x="720090" y="4511225"/>
            <a:ext cx="7176225" cy="150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4149090"/>
            <a:ext cx="27432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0"/>
          <a:stretch>
            <a:fillRect/>
          </a:stretch>
        </p:blipFill>
        <p:spPr>
          <a:xfrm>
            <a:off x="720090" y="1844860"/>
            <a:ext cx="8371205" cy="488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1980" y="2640923"/>
            <a:ext cx="2096450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62404" y="2640923"/>
            <a:ext cx="2103832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5530" y="3342461"/>
            <a:ext cx="1616629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36912" y="4051384"/>
            <a:ext cx="775096" cy="347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3845" y="6170930"/>
            <a:ext cx="208343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3575" y="476885"/>
            <a:ext cx="8037830" cy="78549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41"/>
          <a:stretch>
            <a:fillRect/>
          </a:stretch>
        </p:blipFill>
        <p:spPr>
          <a:xfrm>
            <a:off x="720090" y="1187450"/>
            <a:ext cx="8371205" cy="72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6"/>
          <a:stretch>
            <a:fillRect/>
          </a:stretch>
        </p:blipFill>
        <p:spPr>
          <a:xfrm>
            <a:off x="1271270" y="3212650"/>
            <a:ext cx="10800080" cy="327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2" b="70330"/>
          <a:stretch>
            <a:fillRect/>
          </a:stretch>
        </p:blipFill>
        <p:spPr>
          <a:xfrm>
            <a:off x="1271270" y="1628775"/>
            <a:ext cx="6480900" cy="14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692150"/>
            <a:ext cx="2743200" cy="26193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4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36993" y="3041041"/>
            <a:ext cx="297867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4285" y="2193064"/>
            <a:ext cx="523809" cy="44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34285" y="4015120"/>
            <a:ext cx="1066666" cy="45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67080" y="836930"/>
            <a:ext cx="9720580" cy="323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6995" y="836295"/>
            <a:ext cx="1478280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80550" y="1772920"/>
            <a:ext cx="671195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715" y="2611120"/>
            <a:ext cx="158686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6180" y="2493010"/>
            <a:ext cx="226822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9" t="52655" r="23965"/>
          <a:stretch>
            <a:fillRect/>
          </a:stretch>
        </p:blipFill>
        <p:spPr>
          <a:xfrm>
            <a:off x="3071495" y="4004945"/>
            <a:ext cx="4248785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52870"/>
            <a:ext cx="10800000" cy="83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75941" y="3111625"/>
            <a:ext cx="342858" cy="38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1" b="51240"/>
          <a:stretch>
            <a:fillRect/>
          </a:stretch>
        </p:blipFill>
        <p:spPr>
          <a:xfrm>
            <a:off x="407035" y="3932555"/>
            <a:ext cx="5334000" cy="237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6" r="10101"/>
          <a:stretch>
            <a:fillRect/>
          </a:stretch>
        </p:blipFill>
        <p:spPr>
          <a:xfrm>
            <a:off x="6383655" y="3932555"/>
            <a:ext cx="5334000" cy="243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6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2100" y="2939649"/>
            <a:ext cx="2755513" cy="39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3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91965"/>
            <a:ext cx="10800000" cy="45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97810" y="1826373"/>
            <a:ext cx="1571428" cy="457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9015" y="3647440"/>
            <a:ext cx="865060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8310" y="4552950"/>
            <a:ext cx="570357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9" t="43901" r="21931"/>
          <a:stretch>
            <a:fillRect/>
          </a:stretch>
        </p:blipFill>
        <p:spPr>
          <a:xfrm>
            <a:off x="8328025" y="4364990"/>
            <a:ext cx="3667760" cy="231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2023-10-12T03:36:45Z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