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400" r:id="rId5"/>
    <p:sldId id="397" r:id="rId6"/>
    <p:sldId id="396" r:id="rId7"/>
    <p:sldId id="394" r:id="rId8"/>
    <p:sldId id="393" r:id="rId9"/>
    <p:sldId id="392" r:id="rId10"/>
    <p:sldId id="389" r:id="rId11"/>
    <p:sldId id="387" r:id="rId12"/>
    <p:sldId id="386" r:id="rId13"/>
    <p:sldId id="384" r:id="rId14"/>
    <p:sldId id="383" r:id="rId15"/>
    <p:sldId id="382" r:id="rId16"/>
    <p:sldId id="380" r:id="rId17"/>
    <p:sldId id="378" r:id="rId18"/>
    <p:sldId id="377" r:id="rId19"/>
    <p:sldId id="375" r:id="rId20"/>
    <p:sldId id="374" r:id="rId21"/>
    <p:sldId id="439" r:id="rId22"/>
    <p:sldId id="372" r:id="rId23"/>
    <p:sldId id="371" r:id="rId24"/>
    <p:sldId id="369" r:id="rId25"/>
    <p:sldId id="368" r:id="rId26"/>
    <p:sldId id="367" r:id="rId27"/>
    <p:sldId id="366" r:id="rId28"/>
    <p:sldId id="440" r:id="rId29"/>
    <p:sldId id="441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6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1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4.png"/><Relationship Id="rId2" Type="http://schemas.openxmlformats.org/officeDocument/2006/relationships/tags" Target="../tags/tag16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20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tags" Target="../tags/tag2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2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32.png"/><Relationship Id="rId3" Type="http://schemas.openxmlformats.org/officeDocument/2006/relationships/tags" Target="../tags/tag28.xml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image" Target="../media/image36.png"/><Relationship Id="rId2" Type="http://schemas.openxmlformats.org/officeDocument/2006/relationships/tags" Target="../tags/tag35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3" Type="http://schemas.openxmlformats.org/officeDocument/2006/relationships/image" Target="../media/image36.png"/><Relationship Id="rId2" Type="http://schemas.openxmlformats.org/officeDocument/2006/relationships/tags" Target="../tags/tag37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2.xml"/><Relationship Id="rId6" Type="http://schemas.openxmlformats.org/officeDocument/2006/relationships/image" Target="../media/image36.pn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39.png"/><Relationship Id="rId2" Type="http://schemas.openxmlformats.org/officeDocument/2006/relationships/tags" Target="../tags/tag39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43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44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image" Target="../media/image41.png"/><Relationship Id="rId3" Type="http://schemas.openxmlformats.org/officeDocument/2006/relationships/tags" Target="../tags/tag46.xml"/><Relationship Id="rId2" Type="http://schemas.openxmlformats.org/officeDocument/2006/relationships/image" Target="../media/image42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2.xml"/><Relationship Id="rId1" Type="http://schemas.openxmlformats.org/officeDocument/2006/relationships/tags" Target="../tags/tag4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../media/image41.png"/><Relationship Id="rId3" Type="http://schemas.openxmlformats.org/officeDocument/2006/relationships/tags" Target="../tags/tag54.xml"/><Relationship Id="rId2" Type="http://schemas.openxmlformats.org/officeDocument/2006/relationships/image" Target="../media/image43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0.xml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9.xml"/><Relationship Id="rId7" Type="http://schemas.openxmlformats.org/officeDocument/2006/relationships/image" Target="../media/image15.png"/><Relationship Id="rId6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6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4323" y="3875491"/>
            <a:ext cx="281538" cy="3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3216189"/>
            <a:ext cx="876190" cy="35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3884671"/>
            <a:ext cx="409523" cy="35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2380" y="3884671"/>
            <a:ext cx="419047" cy="3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5088255" y="4076700"/>
            <a:ext cx="2002155" cy="26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42"/>
          <a:stretch>
            <a:fillRect/>
          </a:stretch>
        </p:blipFill>
        <p:spPr>
          <a:xfrm>
            <a:off x="720090" y="972185"/>
            <a:ext cx="10800080" cy="216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26075" y="1706245"/>
            <a:ext cx="63944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67619" y="2545979"/>
            <a:ext cx="438095" cy="39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r="13553"/>
          <a:stretch>
            <a:fillRect/>
          </a:stretch>
        </p:blipFill>
        <p:spPr>
          <a:xfrm>
            <a:off x="3143885" y="3068955"/>
            <a:ext cx="6048285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/>
          <a:stretch>
            <a:fillRect/>
          </a:stretch>
        </p:blipFill>
        <p:spPr>
          <a:xfrm>
            <a:off x="5088255" y="3572510"/>
            <a:ext cx="4248875" cy="306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31"/>
          <a:stretch>
            <a:fillRect/>
          </a:stretch>
        </p:blipFill>
        <p:spPr>
          <a:xfrm>
            <a:off x="749300" y="765360"/>
            <a:ext cx="10800080" cy="264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9434924" y="1615854"/>
            <a:ext cx="428571" cy="35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8396829" y="2264524"/>
            <a:ext cx="447619" cy="38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7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485715"/>
            <a:ext cx="10800000" cy="331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90862" y="2917942"/>
            <a:ext cx="809523" cy="36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690862" y="4245140"/>
            <a:ext cx="409523" cy="36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9"/>
          <a:stretch>
            <a:fillRect/>
          </a:stretch>
        </p:blipFill>
        <p:spPr>
          <a:xfrm>
            <a:off x="6863715" y="4158615"/>
            <a:ext cx="5035550" cy="26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34285" y="1115112"/>
            <a:ext cx="371428" cy="30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7619" y="1763889"/>
            <a:ext cx="361905" cy="34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48571" y="3070983"/>
            <a:ext cx="838095" cy="37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12915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879021"/>
            <a:ext cx="809523" cy="362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4555738"/>
            <a:ext cx="1238095" cy="362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268747"/>
            <a:ext cx="2161904" cy="324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4799965" y="3140710"/>
            <a:ext cx="4800055" cy="349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695" y="3011170"/>
            <a:ext cx="5178425" cy="362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9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149090"/>
            <a:ext cx="2780030" cy="25723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4690"/>
            <a:ext cx="10800000" cy="37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660" y="2379345"/>
            <a:ext cx="655256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57605" y="3037840"/>
            <a:ext cx="647509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089574" y="3647665"/>
            <a:ext cx="6542857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089574" y="4257215"/>
            <a:ext cx="590476" cy="33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824470" y="1988820"/>
            <a:ext cx="3522980" cy="325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3153377"/>
            <a:ext cx="333333" cy="28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8240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0168"/>
          <a:stretch>
            <a:fillRect/>
          </a:stretch>
        </p:blipFill>
        <p:spPr>
          <a:xfrm>
            <a:off x="7824470" y="766445"/>
            <a:ext cx="3064510" cy="254698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127760" y="2804795"/>
            <a:ext cx="655256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128395" y="3429000"/>
            <a:ext cx="1015365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02970" y="4053205"/>
            <a:ext cx="1069403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767715" y="4653280"/>
            <a:ext cx="655256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089660" y="5221605"/>
            <a:ext cx="1025398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auto">
          <a:xfrm>
            <a:off x="551815" y="5869940"/>
            <a:ext cx="655256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7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5"/>
          <a:stretch>
            <a:fillRect/>
          </a:stretch>
        </p:blipFill>
        <p:spPr>
          <a:xfrm>
            <a:off x="-528955" y="5043805"/>
            <a:ext cx="6417310" cy="17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5"/>
          <a:stretch>
            <a:fillRect/>
          </a:stretch>
        </p:blipFill>
        <p:spPr>
          <a:xfrm>
            <a:off x="5591810" y="5214620"/>
            <a:ext cx="6417310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3"/>
          <a:stretch>
            <a:fillRect/>
          </a:stretch>
        </p:blipFill>
        <p:spPr>
          <a:xfrm>
            <a:off x="1391920" y="551180"/>
            <a:ext cx="10248990" cy="402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5"/>
          <a:stretch>
            <a:fillRect/>
          </a:stretch>
        </p:blipFill>
        <p:spPr>
          <a:xfrm>
            <a:off x="-528955" y="4613275"/>
            <a:ext cx="6417310" cy="17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5"/>
          <a:stretch>
            <a:fillRect/>
          </a:stretch>
        </p:blipFill>
        <p:spPr>
          <a:xfrm>
            <a:off x="5591810" y="4784090"/>
            <a:ext cx="6417310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1365"/>
            <a:ext cx="10800000" cy="129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9910" y="1162491"/>
            <a:ext cx="847618" cy="36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28"/>
          <a:stretch>
            <a:fillRect/>
          </a:stretch>
        </p:blipFill>
        <p:spPr>
          <a:xfrm>
            <a:off x="1271905" y="2348230"/>
            <a:ext cx="10800080" cy="136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528945" y="3225165"/>
            <a:ext cx="203136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5"/>
          <a:stretch>
            <a:fillRect/>
          </a:stretch>
        </p:blipFill>
        <p:spPr>
          <a:xfrm>
            <a:off x="-528955" y="3978275"/>
            <a:ext cx="6417310" cy="17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5"/>
          <a:stretch>
            <a:fillRect/>
          </a:stretch>
        </p:blipFill>
        <p:spPr>
          <a:xfrm>
            <a:off x="5591810" y="4149090"/>
            <a:ext cx="6417310" cy="16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27"/>
          <a:stretch>
            <a:fillRect/>
          </a:stretch>
        </p:blipFill>
        <p:spPr>
          <a:xfrm>
            <a:off x="1199515" y="764725"/>
            <a:ext cx="10800080" cy="314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923234" y="2823812"/>
            <a:ext cx="409523" cy="362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5"/>
          <a:stretch>
            <a:fillRect/>
          </a:stretch>
        </p:blipFill>
        <p:spPr>
          <a:xfrm>
            <a:off x="1775460" y="4005580"/>
            <a:ext cx="9850120" cy="254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0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3447953"/>
            <a:ext cx="352380" cy="352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6" r="12089"/>
          <a:stretch>
            <a:fillRect/>
          </a:stretch>
        </p:blipFill>
        <p:spPr>
          <a:xfrm>
            <a:off x="3719830" y="4436745"/>
            <a:ext cx="6102350" cy="233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064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20" y="836295"/>
            <a:ext cx="9997440" cy="405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6" r="12089"/>
          <a:stretch>
            <a:fillRect/>
          </a:stretch>
        </p:blipFill>
        <p:spPr>
          <a:xfrm>
            <a:off x="5921375" y="4725035"/>
            <a:ext cx="5299710" cy="202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83615" y="764540"/>
            <a:ext cx="966216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11860" y="1412240"/>
            <a:ext cx="714946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983615" y="2043430"/>
            <a:ext cx="6773545" cy="80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199515" y="2891790"/>
            <a:ext cx="498284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1055370" y="3564890"/>
            <a:ext cx="429958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983615" y="4076700"/>
            <a:ext cx="658939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116820" cy="388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6" r="12089"/>
          <a:stretch>
            <a:fillRect/>
          </a:stretch>
        </p:blipFill>
        <p:spPr>
          <a:xfrm>
            <a:off x="3719830" y="4508500"/>
            <a:ext cx="6102350" cy="233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7715" y="748665"/>
            <a:ext cx="715137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1055370" y="1340485"/>
            <a:ext cx="781875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127760" y="1922145"/>
            <a:ext cx="952119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1127760" y="2425700"/>
            <a:ext cx="952119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1130935" y="2996565"/>
            <a:ext cx="907923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auto">
          <a:xfrm>
            <a:off x="407670" y="3691255"/>
            <a:ext cx="810831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3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625828"/>
            <a:ext cx="276190" cy="286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21295"/>
            <a:ext cx="10800000" cy="252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78"/>
          <a:stretch>
            <a:fillRect/>
          </a:stretch>
        </p:blipFill>
        <p:spPr>
          <a:xfrm>
            <a:off x="5448300" y="1485265"/>
            <a:ext cx="5784850" cy="303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536696"/>
            <a:ext cx="333333" cy="28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458244"/>
            <a:ext cx="285714" cy="29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30185"/>
            <a:ext cx="10800000" cy="14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0289" y="1656590"/>
            <a:ext cx="251481" cy="2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867737"/>
            <a:ext cx="295238" cy="30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04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304113"/>
            <a:ext cx="295238" cy="30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8"/>
          <a:stretch>
            <a:fillRect/>
          </a:stretch>
        </p:blipFill>
        <p:spPr>
          <a:xfrm>
            <a:off x="3288030" y="1917065"/>
            <a:ext cx="6447790" cy="23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10"/>
          <a:stretch>
            <a:fillRect/>
          </a:stretch>
        </p:blipFill>
        <p:spPr>
          <a:xfrm>
            <a:off x="3215640" y="4111625"/>
            <a:ext cx="6515100" cy="274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2870"/>
            <a:ext cx="10800000" cy="138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21295"/>
            <a:ext cx="10800000" cy="264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8"/>
          <a:stretch>
            <a:fillRect/>
          </a:stretch>
        </p:blipFill>
        <p:spPr>
          <a:xfrm>
            <a:off x="407670" y="836930"/>
            <a:ext cx="5618480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10"/>
          <a:stretch>
            <a:fillRect/>
          </a:stretch>
        </p:blipFill>
        <p:spPr>
          <a:xfrm>
            <a:off x="5808345" y="621030"/>
            <a:ext cx="5678170" cy="239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6" t="70301"/>
          <a:stretch>
            <a:fillRect/>
          </a:stretch>
        </p:blipFill>
        <p:spPr>
          <a:xfrm>
            <a:off x="10200730" y="2849880"/>
            <a:ext cx="1617255" cy="60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10"/>
            </p:custDataLst>
          </p:nvPr>
        </p:nvSpPr>
        <p:spPr bwMode="auto">
          <a:xfrm>
            <a:off x="10846386" y="2960068"/>
            <a:ext cx="295238" cy="30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2023-10-12T03:43:35Z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