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4" r:id="rId5"/>
    <p:sldId id="383" r:id="rId6"/>
    <p:sldId id="381" r:id="rId7"/>
    <p:sldId id="380" r:id="rId8"/>
    <p:sldId id="407" r:id="rId9"/>
    <p:sldId id="378" r:id="rId10"/>
    <p:sldId id="376" r:id="rId11"/>
    <p:sldId id="375" r:id="rId12"/>
    <p:sldId id="373" r:id="rId13"/>
    <p:sldId id="371" r:id="rId14"/>
    <p:sldId id="370" r:id="rId15"/>
    <p:sldId id="368" r:id="rId16"/>
    <p:sldId id="366" r:id="rId17"/>
    <p:sldId id="365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4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tags" Target="../tags/tag14.xml"/><Relationship Id="rId3" Type="http://schemas.openxmlformats.org/officeDocument/2006/relationships/image" Target="../media/image19.png"/><Relationship Id="rId2" Type="http://schemas.openxmlformats.org/officeDocument/2006/relationships/tags" Target="../tags/tag13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5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6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25.png"/><Relationship Id="rId2" Type="http://schemas.openxmlformats.org/officeDocument/2006/relationships/tags" Target="../tags/tag17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image" Target="../media/image27.png"/><Relationship Id="rId2" Type="http://schemas.openxmlformats.org/officeDocument/2006/relationships/tags" Target="../tags/tag19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2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tags" Target="../tags/tag10.xml"/><Relationship Id="rId2" Type="http://schemas.openxmlformats.org/officeDocument/2006/relationships/image" Target="../media/image13.png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2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62400" y="2957195"/>
            <a:ext cx="42672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340485"/>
            <a:ext cx="6871335" cy="435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7845" y="5228590"/>
            <a:ext cx="606425" cy="59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37"/>
          <a:stretch>
            <a:fillRect/>
          </a:stretch>
        </p:blipFill>
        <p:spPr>
          <a:xfrm>
            <a:off x="1991360" y="5588635"/>
            <a:ext cx="4754880" cy="122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96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98697" y="3539032"/>
            <a:ext cx="253004" cy="27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3"/>
          <a:stretch>
            <a:fillRect/>
          </a:stretch>
        </p:blipFill>
        <p:spPr>
          <a:xfrm>
            <a:off x="7607935" y="3644900"/>
            <a:ext cx="3255010" cy="3008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3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05714" y="2182773"/>
            <a:ext cx="400000" cy="343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53333" y="3126605"/>
            <a:ext cx="390476" cy="343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r="6886"/>
          <a:stretch>
            <a:fillRect/>
          </a:stretch>
        </p:blipFill>
        <p:spPr>
          <a:xfrm>
            <a:off x="3470275" y="3357245"/>
            <a:ext cx="4079240" cy="269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1030"/>
            <a:ext cx="9301480" cy="46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80325" y="3861435"/>
            <a:ext cx="585470" cy="46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3"/>
          <a:stretch>
            <a:fillRect/>
          </a:stretch>
        </p:blipFill>
        <p:spPr>
          <a:xfrm>
            <a:off x="1487170" y="5241925"/>
            <a:ext cx="9301480" cy="157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2783840" y="5373370"/>
            <a:ext cx="1171575" cy="52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58"/>
          <a:stretch>
            <a:fillRect/>
          </a:stretch>
        </p:blipFill>
        <p:spPr>
          <a:xfrm>
            <a:off x="911225" y="1700530"/>
            <a:ext cx="9518650" cy="2378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20480" y="3357880"/>
            <a:ext cx="793750" cy="70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3933190"/>
            <a:ext cx="7608570" cy="298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742"/>
          <a:stretch>
            <a:fillRect/>
          </a:stretch>
        </p:blipFill>
        <p:spPr>
          <a:xfrm>
            <a:off x="911225" y="548640"/>
            <a:ext cx="9518650" cy="1295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6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72000"/>
            <a:ext cx="10800000" cy="557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18799" y="1239039"/>
            <a:ext cx="361904" cy="371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46" b="50361"/>
          <a:stretch>
            <a:fillRect/>
          </a:stretch>
        </p:blipFill>
        <p:spPr>
          <a:xfrm>
            <a:off x="9264105" y="1700530"/>
            <a:ext cx="2327820" cy="2815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20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08505" y="6408321"/>
            <a:ext cx="2118620" cy="316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605057" y="3392229"/>
            <a:ext cx="191265" cy="22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3051954" y="5407862"/>
            <a:ext cx="198620" cy="22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484630"/>
            <a:ext cx="8855710" cy="5293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78150" y="5549265"/>
            <a:ext cx="101282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60185" y="5549265"/>
            <a:ext cx="150939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6"/>
          <a:stretch>
            <a:fillRect/>
          </a:stretch>
        </p:blipFill>
        <p:spPr>
          <a:xfrm>
            <a:off x="9696450" y="2924810"/>
            <a:ext cx="2256790" cy="282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2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67619" y="1267767"/>
            <a:ext cx="400000" cy="343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67619" y="2822930"/>
            <a:ext cx="2095238" cy="44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2" r="16222"/>
          <a:stretch>
            <a:fillRect/>
          </a:stretch>
        </p:blipFill>
        <p:spPr>
          <a:xfrm>
            <a:off x="3341370" y="2449830"/>
            <a:ext cx="4502150" cy="394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4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77142" y="3006649"/>
            <a:ext cx="342858" cy="382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64" t="52164" r="16622"/>
          <a:stretch>
            <a:fillRect/>
          </a:stretch>
        </p:blipFill>
        <p:spPr>
          <a:xfrm>
            <a:off x="9409430" y="4076700"/>
            <a:ext cx="2631440" cy="211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16" b="46197"/>
          <a:stretch>
            <a:fillRect/>
          </a:stretch>
        </p:blipFill>
        <p:spPr>
          <a:xfrm>
            <a:off x="694055" y="3932555"/>
            <a:ext cx="2736215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64" r="65660"/>
          <a:stretch>
            <a:fillRect/>
          </a:stretch>
        </p:blipFill>
        <p:spPr>
          <a:xfrm>
            <a:off x="6743065" y="4076700"/>
            <a:ext cx="2447925" cy="211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35" r="16622" b="46197"/>
          <a:stretch>
            <a:fillRect/>
          </a:stretch>
        </p:blipFill>
        <p:spPr>
          <a:xfrm>
            <a:off x="3359785" y="3932555"/>
            <a:ext cx="284734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7619" y="1315208"/>
            <a:ext cx="323809" cy="36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7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5714" y="2985252"/>
            <a:ext cx="2742857" cy="419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2564765"/>
            <a:ext cx="3651250" cy="262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72000"/>
            <a:ext cx="104085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842967" y="3709607"/>
            <a:ext cx="2643441" cy="395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4020" y="3284855"/>
            <a:ext cx="3771900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0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35791" y="3422731"/>
            <a:ext cx="1317563" cy="366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10321" y="4125170"/>
            <a:ext cx="865382" cy="366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30697" y="4827609"/>
            <a:ext cx="873178" cy="374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94307" y="6240292"/>
            <a:ext cx="849789" cy="366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4"/>
          <a:stretch>
            <a:fillRect/>
          </a:stretch>
        </p:blipFill>
        <p:spPr>
          <a:xfrm>
            <a:off x="9408160" y="3501390"/>
            <a:ext cx="2262505" cy="238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1030"/>
            <a:ext cx="9363710" cy="5201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87395" y="3717290"/>
            <a:ext cx="517525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55820" y="5157470"/>
            <a:ext cx="589280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07" t="27011" r="7556"/>
          <a:stretch>
            <a:fillRect/>
          </a:stretch>
        </p:blipFill>
        <p:spPr>
          <a:xfrm>
            <a:off x="8976360" y="4725035"/>
            <a:ext cx="2902585" cy="2186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2023-10-12T07:56:06Z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