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4" r:id="rId5"/>
    <p:sldId id="382" r:id="rId6"/>
    <p:sldId id="379" r:id="rId7"/>
    <p:sldId id="377" r:id="rId8"/>
    <p:sldId id="376" r:id="rId9"/>
    <p:sldId id="375" r:id="rId10"/>
    <p:sldId id="374" r:id="rId11"/>
    <p:sldId id="373" r:id="rId12"/>
    <p:sldId id="372" r:id="rId13"/>
    <p:sldId id="371" r:id="rId14"/>
    <p:sldId id="370" r:id="rId15"/>
    <p:sldId id="369" r:id="rId16"/>
    <p:sldId id="367" r:id="rId17"/>
    <p:sldId id="366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7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image" Target="../media/image22.png"/><Relationship Id="rId4" Type="http://schemas.openxmlformats.org/officeDocument/2006/relationships/tags" Target="../tags/tag13.xml"/><Relationship Id="rId3" Type="http://schemas.openxmlformats.org/officeDocument/2006/relationships/image" Target="../media/image24.png"/><Relationship Id="rId2" Type="http://schemas.openxmlformats.org/officeDocument/2006/relationships/tags" Target="../tags/tag12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5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6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7.png"/><Relationship Id="rId2" Type="http://schemas.openxmlformats.org/officeDocument/2006/relationships/tags" Target="../tags/tag7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28420" y="1985645"/>
            <a:ext cx="9534525" cy="2886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08"/>
          <a:stretch>
            <a:fillRect/>
          </a:stretch>
        </p:blipFill>
        <p:spPr>
          <a:xfrm>
            <a:off x="1199515" y="3789230"/>
            <a:ext cx="10800080" cy="249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95" b="49096"/>
          <a:stretch>
            <a:fillRect/>
          </a:stretch>
        </p:blipFill>
        <p:spPr>
          <a:xfrm>
            <a:off x="1199515" y="1196975"/>
            <a:ext cx="5832565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280" y="764540"/>
            <a:ext cx="3125470" cy="31178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580390"/>
            <a:ext cx="8599170" cy="6277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12125" y="1412875"/>
            <a:ext cx="609600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8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8095" y="1181603"/>
            <a:ext cx="323809" cy="371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8571" y="4698498"/>
            <a:ext cx="323809" cy="371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1123950"/>
            <a:ext cx="10626090" cy="2578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4"/>
          <a:stretch>
            <a:fillRect/>
          </a:stretch>
        </p:blipFill>
        <p:spPr>
          <a:xfrm>
            <a:off x="1127125" y="3516630"/>
            <a:ext cx="10626090" cy="329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82" t="79113"/>
          <a:stretch>
            <a:fillRect/>
          </a:stretch>
        </p:blipFill>
        <p:spPr>
          <a:xfrm>
            <a:off x="9892755" y="575495"/>
            <a:ext cx="2399575" cy="895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0920731" y="908818"/>
            <a:ext cx="323809" cy="371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783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620845"/>
            <a:ext cx="102482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41335" y="4138333"/>
            <a:ext cx="1021206" cy="434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05545" y="4952147"/>
            <a:ext cx="506083" cy="434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90" t="18896" b="44854"/>
          <a:stretch>
            <a:fillRect/>
          </a:stretch>
        </p:blipFill>
        <p:spPr>
          <a:xfrm>
            <a:off x="7752080" y="5386070"/>
            <a:ext cx="3370580" cy="1372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21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0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5943" y="1926696"/>
            <a:ext cx="875028" cy="381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75774" y="4082718"/>
            <a:ext cx="1773920" cy="381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13265" y="5522718"/>
            <a:ext cx="421604" cy="373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74" r="1439" b="38592"/>
          <a:stretch>
            <a:fillRect/>
          </a:stretch>
        </p:blipFill>
        <p:spPr>
          <a:xfrm>
            <a:off x="8832215" y="1772920"/>
            <a:ext cx="2934970" cy="2574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1107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502285"/>
            <a:ext cx="11809730" cy="11537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764355"/>
            <a:ext cx="91486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69827" y="1749937"/>
            <a:ext cx="1363419" cy="387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53518" y="1749937"/>
            <a:ext cx="855162" cy="387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5475" y="2545080"/>
            <a:ext cx="610870" cy="46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85598" y="2598183"/>
            <a:ext cx="879365" cy="403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50867" y="5167160"/>
            <a:ext cx="871297" cy="387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846193" y="5167160"/>
            <a:ext cx="1347284" cy="387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7"/>
          <a:stretch>
            <a:fillRect/>
          </a:stretch>
        </p:blipFill>
        <p:spPr>
          <a:xfrm>
            <a:off x="8784590" y="4925060"/>
            <a:ext cx="3368040" cy="159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49275"/>
            <a:ext cx="9766300" cy="1939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48115" y="1629410"/>
            <a:ext cx="598805" cy="5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3429000"/>
            <a:ext cx="9457690" cy="340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8"/>
          <a:stretch>
            <a:fillRect/>
          </a:stretch>
        </p:blipFill>
        <p:spPr>
          <a:xfrm>
            <a:off x="7392035" y="2172335"/>
            <a:ext cx="4855210" cy="162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99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1085181"/>
            <a:ext cx="342857" cy="381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726120"/>
            <a:ext cx="10800000" cy="204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9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86283" y="2139258"/>
            <a:ext cx="289838" cy="297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21030"/>
            <a:ext cx="8431530" cy="627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75295" y="4705350"/>
            <a:ext cx="594995" cy="53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594360"/>
            <a:ext cx="8453120" cy="626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67980" y="1557020"/>
            <a:ext cx="589280" cy="5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24"/>
          <a:stretch>
            <a:fillRect/>
          </a:stretch>
        </p:blipFill>
        <p:spPr>
          <a:xfrm>
            <a:off x="720090" y="1402715"/>
            <a:ext cx="10800080" cy="2890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3815572"/>
            <a:ext cx="409523" cy="37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404495"/>
            <a:ext cx="11931650" cy="11410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41" r="41556"/>
          <a:stretch>
            <a:fillRect/>
          </a:stretch>
        </p:blipFill>
        <p:spPr>
          <a:xfrm>
            <a:off x="720090" y="4437565"/>
            <a:ext cx="6311990" cy="166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3835" y="4220845"/>
            <a:ext cx="254000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2023-10-12T11:30:39Z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