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8" r:id="rId6"/>
    <p:sldId id="387" r:id="rId7"/>
    <p:sldId id="384" r:id="rId8"/>
    <p:sldId id="383" r:id="rId9"/>
    <p:sldId id="382" r:id="rId10"/>
    <p:sldId id="380" r:id="rId11"/>
    <p:sldId id="379" r:id="rId12"/>
    <p:sldId id="378" r:id="rId13"/>
    <p:sldId id="375" r:id="rId14"/>
    <p:sldId id="373" r:id="rId15"/>
    <p:sldId id="372" r:id="rId16"/>
    <p:sldId id="371" r:id="rId17"/>
    <p:sldId id="369" r:id="rId18"/>
    <p:sldId id="368" r:id="rId19"/>
    <p:sldId id="366" r:id="rId20"/>
    <p:sldId id="418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6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tags" Target="../tags/tag9.xml"/><Relationship Id="rId3" Type="http://schemas.openxmlformats.org/officeDocument/2006/relationships/image" Target="../media/image20.png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0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2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7.png"/><Relationship Id="rId2" Type="http://schemas.openxmlformats.org/officeDocument/2006/relationships/tags" Target="../tags/tag13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6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7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image" Target="../media/image29.png"/><Relationship Id="rId4" Type="http://schemas.openxmlformats.org/officeDocument/2006/relationships/tags" Target="../tags/tag19.xml"/><Relationship Id="rId3" Type="http://schemas.openxmlformats.org/officeDocument/2006/relationships/image" Target="../media/image32.png"/><Relationship Id="rId2" Type="http://schemas.openxmlformats.org/officeDocument/2006/relationships/tags" Target="../tags/tag18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image" Target="../media/image29.png"/><Relationship Id="rId3" Type="http://schemas.openxmlformats.org/officeDocument/2006/relationships/tags" Target="../tags/tag24.xml"/><Relationship Id="rId2" Type="http://schemas.openxmlformats.org/officeDocument/2006/relationships/image" Target="../media/image33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2775" y="3023870"/>
            <a:ext cx="58864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4285" y="2812075"/>
            <a:ext cx="1047619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34285" y="3574801"/>
            <a:ext cx="1047619" cy="45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86666" y="4385197"/>
            <a:ext cx="1076190" cy="45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29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1904" y="3245773"/>
            <a:ext cx="828571" cy="37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1343660" y="3803015"/>
            <a:ext cx="3561080" cy="271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4944110" y="4293235"/>
            <a:ext cx="6170930" cy="222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22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5"/>
          <a:stretch>
            <a:fillRect/>
          </a:stretch>
        </p:blipFill>
        <p:spPr>
          <a:xfrm>
            <a:off x="2567305" y="3789680"/>
            <a:ext cx="5565775" cy="301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92600"/>
            <a:ext cx="10800000" cy="325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98137" y="2589206"/>
            <a:ext cx="457142" cy="343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5"/>
          <a:stretch>
            <a:fillRect/>
          </a:stretch>
        </p:blipFill>
        <p:spPr>
          <a:xfrm>
            <a:off x="3766820" y="3437890"/>
            <a:ext cx="5356860" cy="2903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752290"/>
            <a:ext cx="10800000" cy="329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60368" y="2564551"/>
            <a:ext cx="1609523" cy="457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7035" y="3384838"/>
            <a:ext cx="1000000" cy="43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5"/>
          <a:stretch>
            <a:fillRect/>
          </a:stretch>
        </p:blipFill>
        <p:spPr>
          <a:xfrm>
            <a:off x="5951855" y="3644900"/>
            <a:ext cx="5296535" cy="28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1365"/>
            <a:ext cx="10800000" cy="82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0"/>
          <a:stretch>
            <a:fillRect/>
          </a:stretch>
        </p:blipFill>
        <p:spPr>
          <a:xfrm>
            <a:off x="1727200" y="1700530"/>
            <a:ext cx="9265375" cy="163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4889014" y="2647713"/>
            <a:ext cx="2561904" cy="45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5"/>
          <a:stretch>
            <a:fillRect/>
          </a:stretch>
        </p:blipFill>
        <p:spPr>
          <a:xfrm>
            <a:off x="2855595" y="3356610"/>
            <a:ext cx="5296535" cy="28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20845"/>
            <a:ext cx="10800000" cy="48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1946" y="4041731"/>
            <a:ext cx="857142" cy="38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79089" y="4851691"/>
            <a:ext cx="1352380" cy="38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6" t="22556" r="19555"/>
          <a:stretch>
            <a:fillRect/>
          </a:stretch>
        </p:blipFill>
        <p:spPr>
          <a:xfrm>
            <a:off x="263525" y="4436745"/>
            <a:ext cx="2056130" cy="222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44450"/>
            <a:ext cx="7440930" cy="331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429000"/>
            <a:ext cx="7440930" cy="339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692785"/>
            <a:ext cx="8548370" cy="251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140710"/>
            <a:ext cx="8548370" cy="360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7" t="15177"/>
          <a:stretch>
            <a:fillRect/>
          </a:stretch>
        </p:blipFill>
        <p:spPr>
          <a:xfrm>
            <a:off x="7967980" y="2420620"/>
            <a:ext cx="4057015" cy="281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335280" y="4508500"/>
            <a:ext cx="7622540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263525" y="5186680"/>
            <a:ext cx="451294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46990" y="5946775"/>
            <a:ext cx="7463155" cy="85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4"/>
          <a:stretch>
            <a:fillRect/>
          </a:stretch>
        </p:blipFill>
        <p:spPr>
          <a:xfrm>
            <a:off x="263525" y="620395"/>
            <a:ext cx="8884920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82" t="15177"/>
          <a:stretch>
            <a:fillRect/>
          </a:stretch>
        </p:blipFill>
        <p:spPr>
          <a:xfrm>
            <a:off x="8256270" y="2557145"/>
            <a:ext cx="3669665" cy="254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119380" y="749935"/>
            <a:ext cx="8197215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220345" y="1196340"/>
            <a:ext cx="795083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20015" y="1700530"/>
            <a:ext cx="8456295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220345" y="2276475"/>
            <a:ext cx="807085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auto">
          <a:xfrm>
            <a:off x="191135" y="2780665"/>
            <a:ext cx="802576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auto">
          <a:xfrm>
            <a:off x="183515" y="3212465"/>
            <a:ext cx="8072755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1"/>
            </p:custDataLst>
          </p:nvPr>
        </p:nvSpPr>
        <p:spPr bwMode="auto">
          <a:xfrm>
            <a:off x="263525" y="3797935"/>
            <a:ext cx="739140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2"/>
            </p:custDataLst>
          </p:nvPr>
        </p:nvSpPr>
        <p:spPr bwMode="auto">
          <a:xfrm>
            <a:off x="263525" y="4331335"/>
            <a:ext cx="796099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3"/>
            </p:custDataLst>
          </p:nvPr>
        </p:nvSpPr>
        <p:spPr bwMode="auto">
          <a:xfrm>
            <a:off x="191135" y="4844415"/>
            <a:ext cx="7949565" cy="75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4"/>
            </p:custDataLst>
          </p:nvPr>
        </p:nvSpPr>
        <p:spPr bwMode="auto">
          <a:xfrm>
            <a:off x="263525" y="5732780"/>
            <a:ext cx="802957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5"/>
            </p:custDataLst>
          </p:nvPr>
        </p:nvSpPr>
        <p:spPr bwMode="auto">
          <a:xfrm>
            <a:off x="191135" y="6283960"/>
            <a:ext cx="618871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2" grpId="0" bldLvl="0" animBg="1"/>
      <p:bldP spid="15" grpId="0" bldLvl="0" animBg="1"/>
      <p:bldP spid="18" grpId="0" bldLvl="0" animBg="1"/>
      <p:bldP spid="21" grpId="0" bldLvl="0" animBg="1"/>
      <p:bldP spid="23" grpId="0" bldLvl="0" animBg="1"/>
      <p:bldP spid="24" grpId="0" bldLvl="0" animBg="1"/>
      <p:bldP spid="26" grpId="0" bldLvl="0" animBg="1"/>
      <p:bldP spid="27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5264129"/>
            <a:ext cx="409523" cy="371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7468870" cy="399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64021" y="1917269"/>
            <a:ext cx="408785" cy="37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580890"/>
            <a:ext cx="7480300" cy="223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015865" y="2308860"/>
            <a:ext cx="3213735" cy="260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2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61215" y="5007764"/>
            <a:ext cx="270863" cy="30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150"/>
            <a:ext cx="7956550" cy="348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3340" y="3644900"/>
            <a:ext cx="60642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173855"/>
            <a:ext cx="7956550" cy="180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140" y="5805170"/>
            <a:ext cx="7956550" cy="63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1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80712" y="3316186"/>
            <a:ext cx="309358" cy="334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110"/>
            <a:ext cx="10800000" cy="476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280" y="4652645"/>
            <a:ext cx="3241675" cy="21475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15" y="579755"/>
            <a:ext cx="9376410" cy="213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0025" y="2060575"/>
            <a:ext cx="60833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06" b="2057"/>
          <a:stretch>
            <a:fillRect/>
          </a:stretch>
        </p:blipFill>
        <p:spPr>
          <a:xfrm>
            <a:off x="2495550" y="1916430"/>
            <a:ext cx="6082030" cy="489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0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1989" y="5650095"/>
            <a:ext cx="837189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79156" y="6297714"/>
            <a:ext cx="243545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2023-10-12T04:16:19Z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