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403" r:id="rId4"/>
    <p:sldId id="383" r:id="rId5"/>
    <p:sldId id="382" r:id="rId6"/>
    <p:sldId id="381" r:id="rId7"/>
    <p:sldId id="380" r:id="rId8"/>
    <p:sldId id="379" r:id="rId9"/>
    <p:sldId id="377" r:id="rId10"/>
    <p:sldId id="376" r:id="rId11"/>
    <p:sldId id="375" r:id="rId12"/>
    <p:sldId id="374" r:id="rId13"/>
    <p:sldId id="372" r:id="rId14"/>
    <p:sldId id="371" r:id="rId15"/>
    <p:sldId id="370" r:id="rId16"/>
    <p:sldId id="369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6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5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4765" y="3020695"/>
            <a:ext cx="12211050" cy="8172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66115"/>
            <a:ext cx="8035290" cy="619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36180" y="1412875"/>
            <a:ext cx="565785" cy="63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20395"/>
            <a:ext cx="7250430" cy="1255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30415" y="1400175"/>
            <a:ext cx="419735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1772285"/>
            <a:ext cx="7249160" cy="5035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05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06597" y="2742639"/>
            <a:ext cx="245572" cy="281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2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71861" y="1238743"/>
            <a:ext cx="283397" cy="32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8069580" cy="624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67295" y="2061210"/>
            <a:ext cx="464185" cy="55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8859520" cy="134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83880" y="1412875"/>
            <a:ext cx="691515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2132965"/>
            <a:ext cx="8374380" cy="472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116840"/>
            <a:ext cx="8270875" cy="6648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662795" y="2708910"/>
            <a:ext cx="627380" cy="68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48571" y="3137915"/>
            <a:ext cx="1066666" cy="467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29523" y="3147457"/>
            <a:ext cx="2209523" cy="448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21030"/>
            <a:ext cx="8567420" cy="615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3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1428" y="2116049"/>
            <a:ext cx="419048" cy="362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5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10476" y="3107277"/>
            <a:ext cx="409523" cy="362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0952" y="2172098"/>
            <a:ext cx="409523" cy="361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548640"/>
            <a:ext cx="9770110" cy="6369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12225" y="1551305"/>
            <a:ext cx="716280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48640"/>
            <a:ext cx="9683750" cy="326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21470" y="3213100"/>
            <a:ext cx="452120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125" y="3717290"/>
            <a:ext cx="9683750" cy="3143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76885"/>
            <a:ext cx="8130540" cy="6458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36180" y="4076065"/>
            <a:ext cx="969645" cy="577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1380" y="4857750"/>
            <a:ext cx="684530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87525" y="6245860"/>
            <a:ext cx="1005840" cy="52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11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42984" y="2974758"/>
            <a:ext cx="281269" cy="314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YTNjM2EwNWJlZTJhNGZjOTUwNGJmNTFmZWFlMWExNz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2023-10-12T11:44:42Z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