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411" r:id="rId4"/>
    <p:sldId id="387" r:id="rId5"/>
    <p:sldId id="386" r:id="rId6"/>
    <p:sldId id="413" r:id="rId7"/>
    <p:sldId id="412" r:id="rId8"/>
    <p:sldId id="381" r:id="rId9"/>
    <p:sldId id="380" r:id="rId10"/>
    <p:sldId id="378" r:id="rId11"/>
    <p:sldId id="377" r:id="rId12"/>
    <p:sldId id="374" r:id="rId13"/>
    <p:sldId id="372" r:id="rId14"/>
    <p:sldId id="371" r:id="rId15"/>
    <p:sldId id="370" r:id="rId16"/>
    <p:sldId id="368" r:id="rId17"/>
    <p:sldId id="367" r:id="rId18"/>
    <p:sldId id="366" r:id="rId19"/>
    <p:sldId id="365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55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4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1.xml"/><Relationship Id="rId6" Type="http://schemas.openxmlformats.org/officeDocument/2006/relationships/image" Target="../media/image18.png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image" Target="../media/image17.png"/><Relationship Id="rId2" Type="http://schemas.openxmlformats.org/officeDocument/2006/relationships/tags" Target="../tags/tag28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image" Target="../media/image20.png"/><Relationship Id="rId2" Type="http://schemas.openxmlformats.org/officeDocument/2006/relationships/tags" Target="../tags/tag32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36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image" Target="../media/image24.png"/><Relationship Id="rId2" Type="http://schemas.openxmlformats.org/officeDocument/2006/relationships/tags" Target="../tags/tag37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40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4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tags" Target="../tags/tag5.xml"/><Relationship Id="rId2" Type="http://schemas.openxmlformats.org/officeDocument/2006/relationships/image" Target="../media/image7.png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../media/image11.png"/><Relationship Id="rId6" Type="http://schemas.openxmlformats.org/officeDocument/2006/relationships/tags" Target="../tags/tag9.xml"/><Relationship Id="rId5" Type="http://schemas.openxmlformats.org/officeDocument/2006/relationships/image" Target="../media/image10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9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image" Target="../media/image11.png"/><Relationship Id="rId4" Type="http://schemas.openxmlformats.org/officeDocument/2006/relationships/tags" Target="../tags/tag13.xml"/><Relationship Id="rId3" Type="http://schemas.openxmlformats.org/officeDocument/2006/relationships/image" Target="../media/image10.png"/><Relationship Id="rId2" Type="http://schemas.openxmlformats.org/officeDocument/2006/relationships/tags" Target="../tags/tag1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7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14.png"/><Relationship Id="rId2" Type="http://schemas.openxmlformats.org/officeDocument/2006/relationships/tags" Target="../tags/tag18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image" Target="../media/image14.png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image" Target="../media/image13.png"/><Relationship Id="rId2" Type="http://schemas.openxmlformats.org/officeDocument/2006/relationships/tags" Target="../tags/tag2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4495" y="2905125"/>
            <a:ext cx="11382375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785"/>
            <a:ext cx="9504680" cy="3970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48115" y="3933190"/>
            <a:ext cx="557530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96" r="66891"/>
          <a:stretch>
            <a:fillRect/>
          </a:stretch>
        </p:blipFill>
        <p:spPr>
          <a:xfrm>
            <a:off x="1199515" y="5208905"/>
            <a:ext cx="1755140" cy="119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r="21555"/>
          <a:stretch>
            <a:fillRect/>
          </a:stretch>
        </p:blipFill>
        <p:spPr>
          <a:xfrm>
            <a:off x="3719830" y="4797425"/>
            <a:ext cx="1696720" cy="1725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5"/>
          <a:stretch>
            <a:fillRect/>
          </a:stretch>
        </p:blipFill>
        <p:spPr>
          <a:xfrm>
            <a:off x="6240145" y="4653280"/>
            <a:ext cx="1578610" cy="197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08" r="12218"/>
          <a:stretch>
            <a:fillRect/>
          </a:stretch>
        </p:blipFill>
        <p:spPr>
          <a:xfrm>
            <a:off x="8256270" y="4581525"/>
            <a:ext cx="2156460" cy="197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7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3868606"/>
            <a:ext cx="361904" cy="371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531" b="52343"/>
          <a:stretch>
            <a:fillRect/>
          </a:stretch>
        </p:blipFill>
        <p:spPr>
          <a:xfrm>
            <a:off x="720090" y="4480560"/>
            <a:ext cx="2119630" cy="2204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64" r="12732" b="52343"/>
          <a:stretch>
            <a:fillRect/>
          </a:stretch>
        </p:blipFill>
        <p:spPr>
          <a:xfrm>
            <a:off x="2711450" y="4480560"/>
            <a:ext cx="2774950" cy="2204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57" r="65102"/>
          <a:stretch>
            <a:fillRect/>
          </a:stretch>
        </p:blipFill>
        <p:spPr>
          <a:xfrm>
            <a:off x="6023610" y="4262120"/>
            <a:ext cx="2352040" cy="2422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64" t="51406" r="12732"/>
          <a:stretch>
            <a:fillRect/>
          </a:stretch>
        </p:blipFill>
        <p:spPr>
          <a:xfrm>
            <a:off x="8472170" y="4437380"/>
            <a:ext cx="2774950" cy="2247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548640"/>
            <a:ext cx="9602470" cy="6073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8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16262" y="1955968"/>
            <a:ext cx="892602" cy="37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29895" y="4082854"/>
            <a:ext cx="370657" cy="355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17176" y="5490685"/>
            <a:ext cx="416043" cy="348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26069" y="6194601"/>
            <a:ext cx="824522" cy="355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6" t="45050" r="22008"/>
          <a:stretch>
            <a:fillRect/>
          </a:stretch>
        </p:blipFill>
        <p:spPr>
          <a:xfrm>
            <a:off x="8400415" y="2421255"/>
            <a:ext cx="3629660" cy="2403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92785"/>
            <a:ext cx="9293860" cy="2200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2924810"/>
            <a:ext cx="9293860" cy="3735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4727575" y="3789045"/>
            <a:ext cx="1075690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2279650" y="6021070"/>
            <a:ext cx="1109980" cy="504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771975"/>
            <a:ext cx="10800000" cy="446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74654" y="2775471"/>
            <a:ext cx="4942857" cy="457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79415" y="3662734"/>
            <a:ext cx="9000000" cy="477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69892" y="4549996"/>
            <a:ext cx="5447619" cy="486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836745"/>
            <a:ext cx="10800000" cy="3483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69892" y="2802558"/>
            <a:ext cx="1047619" cy="458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42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7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28024" y="2092486"/>
            <a:ext cx="970732" cy="420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14757" y="2906589"/>
            <a:ext cx="1504198" cy="420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19627" y="3720693"/>
            <a:ext cx="454757" cy="420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67229" y="5348899"/>
            <a:ext cx="944496" cy="420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8" t="32657" r="49145"/>
          <a:stretch>
            <a:fillRect/>
          </a:stretch>
        </p:blipFill>
        <p:spPr>
          <a:xfrm>
            <a:off x="9624060" y="2753360"/>
            <a:ext cx="2338070" cy="2171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836110"/>
            <a:ext cx="10800000" cy="5376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67235" y="3762747"/>
            <a:ext cx="1057142" cy="457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57711" y="5526355"/>
            <a:ext cx="1057142" cy="467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34" t="38907" r="7293"/>
          <a:stretch>
            <a:fillRect/>
          </a:stretch>
        </p:blipFill>
        <p:spPr>
          <a:xfrm>
            <a:off x="9984105" y="3860800"/>
            <a:ext cx="2088515" cy="231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6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6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04"/>
          <a:stretch>
            <a:fillRect/>
          </a:stretch>
        </p:blipFill>
        <p:spPr>
          <a:xfrm>
            <a:off x="1856740" y="2409190"/>
            <a:ext cx="7738110" cy="4188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093"/>
          <a:stretch>
            <a:fillRect/>
          </a:stretch>
        </p:blipFill>
        <p:spPr>
          <a:xfrm>
            <a:off x="1856740" y="756285"/>
            <a:ext cx="7743190" cy="1652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86610" y="759460"/>
            <a:ext cx="7644130" cy="164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153285" y="2276475"/>
            <a:ext cx="7512050" cy="41586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86435"/>
            <a:ext cx="8905240" cy="360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8363585" y="3623310"/>
            <a:ext cx="656590" cy="64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98" r="14222"/>
          <a:stretch>
            <a:fillRect/>
          </a:stretch>
        </p:blipFill>
        <p:spPr>
          <a:xfrm>
            <a:off x="8159115" y="4293235"/>
            <a:ext cx="2889250" cy="2463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85" r="16885"/>
          <a:stretch>
            <a:fillRect/>
          </a:stretch>
        </p:blipFill>
        <p:spPr>
          <a:xfrm>
            <a:off x="2858770" y="4509135"/>
            <a:ext cx="2667000" cy="2324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275"/>
          <a:stretch>
            <a:fillRect/>
          </a:stretch>
        </p:blipFill>
        <p:spPr>
          <a:xfrm>
            <a:off x="909320" y="4509135"/>
            <a:ext cx="1800225" cy="2324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387"/>
          <a:stretch>
            <a:fillRect/>
          </a:stretch>
        </p:blipFill>
        <p:spPr>
          <a:xfrm>
            <a:off x="5663565" y="4293235"/>
            <a:ext cx="2520315" cy="2463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2853055"/>
            <a:ext cx="8506460" cy="3964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98" r="14222"/>
          <a:stretch>
            <a:fillRect/>
          </a:stretch>
        </p:blipFill>
        <p:spPr>
          <a:xfrm>
            <a:off x="8315325" y="620395"/>
            <a:ext cx="2721610" cy="2320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85" r="16885"/>
          <a:stretch>
            <a:fillRect/>
          </a:stretch>
        </p:blipFill>
        <p:spPr>
          <a:xfrm>
            <a:off x="3007995" y="831850"/>
            <a:ext cx="2513330" cy="219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275"/>
          <a:stretch>
            <a:fillRect/>
          </a:stretch>
        </p:blipFill>
        <p:spPr>
          <a:xfrm>
            <a:off x="1034415" y="832485"/>
            <a:ext cx="1695450" cy="2188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387"/>
          <a:stretch>
            <a:fillRect/>
          </a:stretch>
        </p:blipFill>
        <p:spPr>
          <a:xfrm>
            <a:off x="5809615" y="620395"/>
            <a:ext cx="2373630" cy="2320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37" t="76039"/>
          <a:stretch>
            <a:fillRect/>
          </a:stretch>
        </p:blipFill>
        <p:spPr>
          <a:xfrm>
            <a:off x="9372600" y="2658745"/>
            <a:ext cx="1920240" cy="86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10"/>
            </p:custDataLst>
          </p:nvPr>
        </p:nvSpPr>
        <p:spPr bwMode="auto">
          <a:xfrm>
            <a:off x="9984105" y="2853055"/>
            <a:ext cx="656590" cy="64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92150"/>
            <a:ext cx="9212580" cy="1615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23020" y="1605915"/>
            <a:ext cx="602615" cy="5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2" t="47836" r="66333" b="154"/>
          <a:stretch>
            <a:fillRect/>
          </a:stretch>
        </p:blipFill>
        <p:spPr>
          <a:xfrm>
            <a:off x="6023610" y="2443480"/>
            <a:ext cx="2520315" cy="249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94" t="50825" r="13660" b="154"/>
          <a:stretch>
            <a:fillRect/>
          </a:stretch>
        </p:blipFill>
        <p:spPr>
          <a:xfrm>
            <a:off x="9048115" y="2586990"/>
            <a:ext cx="3017520" cy="2353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94" t="-154" r="13660" b="50670"/>
          <a:stretch>
            <a:fillRect/>
          </a:stretch>
        </p:blipFill>
        <p:spPr>
          <a:xfrm>
            <a:off x="3503930" y="2586990"/>
            <a:ext cx="3017520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2" t="-154" r="62421" b="50670"/>
          <a:stretch>
            <a:fillRect/>
          </a:stretch>
        </p:blipFill>
        <p:spPr>
          <a:xfrm>
            <a:off x="622935" y="2564765"/>
            <a:ext cx="2808605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692600"/>
            <a:ext cx="10800000" cy="34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78" t="53538"/>
          <a:stretch>
            <a:fillRect/>
          </a:stretch>
        </p:blipFill>
        <p:spPr>
          <a:xfrm>
            <a:off x="9724390" y="868680"/>
            <a:ext cx="2084070" cy="750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463530" y="917575"/>
            <a:ext cx="602615" cy="5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2" t="47836" r="66333" b="154"/>
          <a:stretch>
            <a:fillRect/>
          </a:stretch>
        </p:blipFill>
        <p:spPr>
          <a:xfrm>
            <a:off x="6096000" y="4076700"/>
            <a:ext cx="2520315" cy="249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94" t="50825" r="13660" b="154"/>
          <a:stretch>
            <a:fillRect/>
          </a:stretch>
        </p:blipFill>
        <p:spPr>
          <a:xfrm>
            <a:off x="9120505" y="4220210"/>
            <a:ext cx="3017520" cy="2353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94" t="-154" r="13660" b="50670"/>
          <a:stretch>
            <a:fillRect/>
          </a:stretch>
        </p:blipFill>
        <p:spPr>
          <a:xfrm>
            <a:off x="3576320" y="4220210"/>
            <a:ext cx="3017520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2" t="-154" r="62421" b="50670"/>
          <a:stretch>
            <a:fillRect/>
          </a:stretch>
        </p:blipFill>
        <p:spPr>
          <a:xfrm>
            <a:off x="695325" y="4197985"/>
            <a:ext cx="2808605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commondata" val="eyJoZGlkIjoiYTNjM2EwNWJlZTJhNGZjOTUwNGJmNTFmZWFlMWExNzk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2023-10-12T09:08:20Z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