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5" r:id="rId12"/>
    <p:sldId id="374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9.png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0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image" Target="../media/image26.png"/><Relationship Id="rId4" Type="http://schemas.openxmlformats.org/officeDocument/2006/relationships/tags" Target="../tags/tag22.xml"/><Relationship Id="rId3" Type="http://schemas.openxmlformats.org/officeDocument/2006/relationships/image" Target="../media/image23.png"/><Relationship Id="rId2" Type="http://schemas.openxmlformats.org/officeDocument/2006/relationships/tags" Target="../tags/tag2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2971800"/>
            <a:ext cx="48672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0"/>
          <a:stretch>
            <a:fillRect/>
          </a:stretch>
        </p:blipFill>
        <p:spPr>
          <a:xfrm>
            <a:off x="839470" y="1340485"/>
            <a:ext cx="9964420" cy="547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160" y="6165215"/>
            <a:ext cx="66040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412690"/>
            <a:ext cx="10800000" cy="477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3" t="84481"/>
          <a:stretch>
            <a:fillRect/>
          </a:stretch>
        </p:blipFill>
        <p:spPr>
          <a:xfrm>
            <a:off x="9336405" y="752475"/>
            <a:ext cx="1899920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40595" y="824230"/>
            <a:ext cx="66040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74"/>
          <a:stretch>
            <a:fillRect/>
          </a:stretch>
        </p:blipFill>
        <p:spPr>
          <a:xfrm>
            <a:off x="720090" y="4005765"/>
            <a:ext cx="8224520" cy="287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0952" y="4191379"/>
            <a:ext cx="1515771" cy="3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3200" y="6360447"/>
            <a:ext cx="1501266" cy="3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6694170" cy="86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83"/>
          <a:stretch>
            <a:fillRect/>
          </a:stretch>
        </p:blipFill>
        <p:spPr>
          <a:xfrm>
            <a:off x="720090" y="1187450"/>
            <a:ext cx="8224520" cy="281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5280" y="6116854"/>
            <a:ext cx="344758" cy="37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387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60" t="86399"/>
          <a:stretch>
            <a:fillRect/>
          </a:stretch>
        </p:blipFill>
        <p:spPr>
          <a:xfrm>
            <a:off x="9169490" y="884105"/>
            <a:ext cx="2022385" cy="78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40665" y="1052094"/>
            <a:ext cx="344758" cy="37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95" b="42352"/>
          <a:stretch>
            <a:fillRect/>
          </a:stretch>
        </p:blipFill>
        <p:spPr>
          <a:xfrm>
            <a:off x="4655820" y="44450"/>
            <a:ext cx="2255520" cy="296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7385050" cy="61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1720" y="4437380"/>
            <a:ext cx="91249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280" y="5589270"/>
            <a:ext cx="57213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6330" y="6323330"/>
            <a:ext cx="49022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9711690" cy="4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0679" r="932" b="12575"/>
          <a:stretch>
            <a:fillRect/>
          </a:stretch>
        </p:blipFill>
        <p:spPr>
          <a:xfrm>
            <a:off x="7103745" y="4293235"/>
            <a:ext cx="3744595" cy="253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14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6708" y="984044"/>
            <a:ext cx="2161904" cy="45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0679" r="1819" b="12575"/>
          <a:stretch>
            <a:fillRect/>
          </a:stretch>
        </p:blipFill>
        <p:spPr>
          <a:xfrm>
            <a:off x="7320280" y="4149090"/>
            <a:ext cx="3597910" cy="247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2"/>
          <a:stretch>
            <a:fillRect/>
          </a:stretch>
        </p:blipFill>
        <p:spPr>
          <a:xfrm>
            <a:off x="1055370" y="2203265"/>
            <a:ext cx="10800080" cy="286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775460" y="1744980"/>
            <a:ext cx="361378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4207660" y="3558824"/>
            <a:ext cx="3133333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9026708" y="3558824"/>
            <a:ext cx="1561904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1817184" y="4415967"/>
            <a:ext cx="1523809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96190" y="2029682"/>
            <a:ext cx="542857" cy="485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0679" r="1819" b="12575"/>
          <a:stretch>
            <a:fillRect/>
          </a:stretch>
        </p:blipFill>
        <p:spPr>
          <a:xfrm>
            <a:off x="7752080" y="3717290"/>
            <a:ext cx="4032250" cy="277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92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30" y="3716655"/>
            <a:ext cx="6466840" cy="303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7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0947" y="2646744"/>
            <a:ext cx="776991" cy="33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74971" y="3389518"/>
            <a:ext cx="370995" cy="30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9980" y="4797985"/>
            <a:ext cx="790991" cy="33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8822690" y="909320"/>
            <a:ext cx="23799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14223"/>
          <a:stretch>
            <a:fillRect/>
          </a:stretch>
        </p:blipFill>
        <p:spPr>
          <a:xfrm>
            <a:off x="8760460" y="3717290"/>
            <a:ext cx="2633980" cy="28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476700"/>
            <a:ext cx="10800000" cy="57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5330" y="2724919"/>
            <a:ext cx="1057142" cy="44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9140" y="3725186"/>
            <a:ext cx="504761" cy="41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4378" y="4696874"/>
            <a:ext cx="523809" cy="4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14223"/>
          <a:stretch>
            <a:fillRect/>
          </a:stretch>
        </p:blipFill>
        <p:spPr>
          <a:xfrm>
            <a:off x="9624060" y="3789045"/>
            <a:ext cx="2507615" cy="26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92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0076" y="1610080"/>
            <a:ext cx="4103703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8536" y="2457379"/>
            <a:ext cx="407113" cy="36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6854" y="4046063"/>
            <a:ext cx="879365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0393" y="4885215"/>
            <a:ext cx="439682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7460" y="4877068"/>
            <a:ext cx="4608524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093460"/>
            <a:ext cx="8767445" cy="80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703543" y="6237503"/>
            <a:ext cx="476190" cy="45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4655842" y="6237503"/>
            <a:ext cx="1047619" cy="45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7200" y="3173834"/>
            <a:ext cx="299200" cy="33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02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6427" y="5908942"/>
            <a:ext cx="336574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0" y="1052645"/>
            <a:ext cx="7880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9" t="83908"/>
          <a:stretch>
            <a:fillRect/>
          </a:stretch>
        </p:blipFill>
        <p:spPr>
          <a:xfrm>
            <a:off x="9354275" y="734245"/>
            <a:ext cx="2057945" cy="92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56597" y="1053097"/>
            <a:ext cx="336574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113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2557" y="4248778"/>
            <a:ext cx="1358173" cy="37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9543" y="5069337"/>
            <a:ext cx="900091" cy="37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2009" y="5889896"/>
            <a:ext cx="4379908" cy="38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