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7" r:id="rId6"/>
    <p:sldId id="386" r:id="rId7"/>
    <p:sldId id="385" r:id="rId8"/>
    <p:sldId id="384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2" r:id="rId18"/>
    <p:sldId id="371" r:id="rId19"/>
    <p:sldId id="370" r:id="rId20"/>
    <p:sldId id="368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image" Target="../media/image22.png"/><Relationship Id="rId3" Type="http://schemas.openxmlformats.org/officeDocument/2006/relationships/tags" Target="../tags/tag13.xml"/><Relationship Id="rId2" Type="http://schemas.openxmlformats.org/officeDocument/2006/relationships/image" Target="../media/image24.png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5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30.png"/><Relationship Id="rId2" Type="http://schemas.openxmlformats.org/officeDocument/2006/relationships/tags" Target="../tags/tag16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image" Target="../media/image33.png"/><Relationship Id="rId4" Type="http://schemas.openxmlformats.org/officeDocument/2006/relationships/tags" Target="../tags/tag20.xml"/><Relationship Id="rId3" Type="http://schemas.openxmlformats.org/officeDocument/2006/relationships/image" Target="../media/image32.png"/><Relationship Id="rId2" Type="http://schemas.openxmlformats.org/officeDocument/2006/relationships/tags" Target="../tags/tag19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tags" Target="../tags/tag22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3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4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8920" y="2233295"/>
            <a:ext cx="9153525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10800000" cy="50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6708" y="4364977"/>
            <a:ext cx="400000" cy="352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692600"/>
            <a:ext cx="1039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1903" y="1774892"/>
            <a:ext cx="797500" cy="37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420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1946" y="2706874"/>
            <a:ext cx="1076190" cy="46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7184" y="3556066"/>
            <a:ext cx="4828571" cy="46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17184" y="4405258"/>
            <a:ext cx="8047619" cy="48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502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5863326"/>
            <a:ext cx="342858" cy="381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628590"/>
            <a:ext cx="10800000" cy="365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81" t="79038"/>
          <a:stretch>
            <a:fillRect/>
          </a:stretch>
        </p:blipFill>
        <p:spPr>
          <a:xfrm>
            <a:off x="9359990" y="642170"/>
            <a:ext cx="2183675" cy="105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200637" y="980176"/>
            <a:ext cx="342858" cy="381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640"/>
            <a:ext cx="9145270" cy="341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6315" y="3284855"/>
            <a:ext cx="56832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1"/>
          <a:stretch>
            <a:fillRect/>
          </a:stretch>
        </p:blipFill>
        <p:spPr>
          <a:xfrm>
            <a:off x="1127125" y="3716655"/>
            <a:ext cx="9145270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41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91075"/>
            <a:ext cx="10800000" cy="435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1796" y="1410455"/>
            <a:ext cx="361905" cy="37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800000" cy="286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96"/>
          <a:stretch>
            <a:fillRect/>
          </a:stretch>
        </p:blipFill>
        <p:spPr>
          <a:xfrm>
            <a:off x="1199515" y="3142615"/>
            <a:ext cx="10800080" cy="359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04186" y="4305959"/>
            <a:ext cx="371428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1" r="60665" b="4533"/>
          <a:stretch>
            <a:fillRect/>
          </a:stretch>
        </p:blipFill>
        <p:spPr>
          <a:xfrm>
            <a:off x="6456045" y="5012690"/>
            <a:ext cx="4248150" cy="165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7" r="63563" b="38603"/>
          <a:stretch>
            <a:fillRect/>
          </a:stretch>
        </p:blipFill>
        <p:spPr>
          <a:xfrm>
            <a:off x="2423795" y="4652645"/>
            <a:ext cx="2103120" cy="212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7980" y="4077335"/>
            <a:ext cx="2791460" cy="2699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7" t="60140" r="35735"/>
          <a:stretch>
            <a:fillRect/>
          </a:stretch>
        </p:blipFill>
        <p:spPr>
          <a:xfrm>
            <a:off x="9120505" y="4725035"/>
            <a:ext cx="2409190" cy="18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524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3474408"/>
            <a:ext cx="1542857" cy="4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6666" y="3474408"/>
            <a:ext cx="1542857" cy="4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10476" y="4322079"/>
            <a:ext cx="4142857" cy="4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24761" y="4322079"/>
            <a:ext cx="2104761" cy="4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1904" y="5169750"/>
            <a:ext cx="2038095" cy="46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34285" y="5236421"/>
            <a:ext cx="1419047" cy="35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81904" y="6017421"/>
            <a:ext cx="1542857" cy="4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2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8137" y="2665702"/>
            <a:ext cx="2742857" cy="410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37" r="7907" b="38614"/>
          <a:stretch>
            <a:fillRect/>
          </a:stretch>
        </p:blipFill>
        <p:spPr>
          <a:xfrm>
            <a:off x="6096000" y="1916430"/>
            <a:ext cx="4032160" cy="353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755" y="2060575"/>
            <a:ext cx="3502660" cy="338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92600"/>
            <a:ext cx="10800000" cy="461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1320" y="1931625"/>
            <a:ext cx="409523" cy="35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60368" y="3742508"/>
            <a:ext cx="838094" cy="3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31796" y="4657481"/>
            <a:ext cx="1076190" cy="3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7" t="60140" r="35735"/>
          <a:stretch>
            <a:fillRect/>
          </a:stretch>
        </p:blipFill>
        <p:spPr>
          <a:xfrm>
            <a:off x="8688070" y="4364990"/>
            <a:ext cx="3024505" cy="229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10800000" cy="35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7184" y="2951114"/>
            <a:ext cx="1057142" cy="45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7" t="60140" r="35735"/>
          <a:stretch>
            <a:fillRect/>
          </a:stretch>
        </p:blipFill>
        <p:spPr>
          <a:xfrm>
            <a:off x="6017260" y="3716655"/>
            <a:ext cx="3024505" cy="229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52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3213100"/>
            <a:ext cx="6673850" cy="3511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2831121"/>
            <a:ext cx="2742857" cy="40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5735955" y="2132965"/>
            <a:ext cx="4209415" cy="428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7040" y="2132965"/>
            <a:ext cx="4626610" cy="452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10800000" cy="325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31470" y="3577092"/>
            <a:ext cx="2609523" cy="4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16800" y="3500755"/>
            <a:ext cx="2744470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20845"/>
            <a:ext cx="9148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47131" y="2325417"/>
            <a:ext cx="338836" cy="290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91954" y="5193299"/>
            <a:ext cx="693810" cy="323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35670" y="5912289"/>
            <a:ext cx="250094" cy="31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72455" y="5912289"/>
            <a:ext cx="887432" cy="323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37213" r="13553"/>
          <a:stretch>
            <a:fillRect/>
          </a:stretch>
        </p:blipFill>
        <p:spPr>
          <a:xfrm>
            <a:off x="9480550" y="3501390"/>
            <a:ext cx="2449830" cy="203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00980"/>
            <a:ext cx="10800000" cy="17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4155" y="3284855"/>
            <a:ext cx="4729480" cy="3087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20845"/>
            <a:ext cx="10800000" cy="335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9892" y="3370095"/>
            <a:ext cx="2742857" cy="41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6240145" y="3212465"/>
            <a:ext cx="4549775" cy="3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250" y="3219450"/>
            <a:ext cx="4772660" cy="311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17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7520" y="2007588"/>
            <a:ext cx="390476" cy="34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3140710"/>
            <a:ext cx="465455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2023-10-11T17:44:37Z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