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3" r:id="rId5"/>
    <p:sldId id="382" r:id="rId6"/>
    <p:sldId id="380" r:id="rId7"/>
    <p:sldId id="379" r:id="rId8"/>
    <p:sldId id="378" r:id="rId9"/>
    <p:sldId id="376" r:id="rId10"/>
    <p:sldId id="375" r:id="rId11"/>
    <p:sldId id="374" r:id="rId12"/>
    <p:sldId id="372" r:id="rId13"/>
    <p:sldId id="371" r:id="rId14"/>
    <p:sldId id="370" r:id="rId15"/>
    <p:sldId id="369" r:id="rId16"/>
    <p:sldId id="368" r:id="rId17"/>
    <p:sldId id="367" r:id="rId18"/>
    <p:sldId id="365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3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14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95400" y="1924050"/>
            <a:ext cx="9601200" cy="3009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4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33455" y="3360292"/>
            <a:ext cx="296371" cy="30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8688070" y="2708910"/>
            <a:ext cx="2606675" cy="388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210"/>
            <a:ext cx="10800000" cy="3438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7906" y="1744264"/>
            <a:ext cx="399999" cy="352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12668" y="2573016"/>
            <a:ext cx="1066666" cy="457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36477" y="2582542"/>
            <a:ext cx="1066666" cy="4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r="25553"/>
          <a:stretch>
            <a:fillRect/>
          </a:stretch>
        </p:blipFill>
        <p:spPr>
          <a:xfrm>
            <a:off x="6240145" y="4091940"/>
            <a:ext cx="1950085" cy="265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363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72000"/>
            <a:ext cx="10800000" cy="524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2958" y="1229158"/>
            <a:ext cx="2133333" cy="46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7735" y="2105660"/>
            <a:ext cx="607822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63435" y="3867416"/>
            <a:ext cx="1028572" cy="4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77720" y="4753185"/>
            <a:ext cx="504761" cy="4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29" t="35134" r="2591" b="14870"/>
          <a:stretch>
            <a:fillRect/>
          </a:stretch>
        </p:blipFill>
        <p:spPr>
          <a:xfrm>
            <a:off x="9696450" y="3932555"/>
            <a:ext cx="2318385" cy="201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88000" y="1192183"/>
            <a:ext cx="396000" cy="405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62400" y="2821541"/>
            <a:ext cx="2860000" cy="422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42400" y="4512550"/>
            <a:ext cx="369600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18400" y="6097871"/>
            <a:ext cx="3801600" cy="422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29" t="35134" r="2591" b="14870"/>
          <a:stretch>
            <a:fillRect/>
          </a:stretch>
        </p:blipFill>
        <p:spPr>
          <a:xfrm>
            <a:off x="9696450" y="3932555"/>
            <a:ext cx="2318385" cy="201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484630"/>
            <a:ext cx="9796145" cy="5173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8256270" y="836930"/>
            <a:ext cx="3615690" cy="182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44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85139" y="1348168"/>
            <a:ext cx="533333" cy="438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80377" y="2234739"/>
            <a:ext cx="1028571" cy="448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51805" y="3998348"/>
            <a:ext cx="1066666" cy="448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7463790" y="4580890"/>
            <a:ext cx="4098925" cy="207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150"/>
            <a:ext cx="8990330" cy="517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30900" y="3023870"/>
            <a:ext cx="70104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31940" y="3644900"/>
            <a:ext cx="1035685" cy="61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9560" y="5194935"/>
            <a:ext cx="100965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8614410" y="5194935"/>
            <a:ext cx="3458210" cy="1769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437005"/>
            <a:ext cx="9480550" cy="542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115" y="2556510"/>
            <a:ext cx="68072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7536" y="1232537"/>
            <a:ext cx="267326" cy="27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140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1943948"/>
            <a:ext cx="1523809" cy="457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4285" y="3031584"/>
            <a:ext cx="390476" cy="353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34285" y="4061976"/>
            <a:ext cx="400000" cy="353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60"/>
          <a:stretch>
            <a:fillRect/>
          </a:stretch>
        </p:blipFill>
        <p:spPr>
          <a:xfrm>
            <a:off x="5951855" y="3646170"/>
            <a:ext cx="2186305" cy="301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6065"/>
            <a:ext cx="10800000" cy="317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37765" y="3058880"/>
            <a:ext cx="304761" cy="35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4" r="28658"/>
          <a:stretch>
            <a:fillRect/>
          </a:stretch>
        </p:blipFill>
        <p:spPr>
          <a:xfrm>
            <a:off x="9023985" y="1708785"/>
            <a:ext cx="2952660" cy="436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8270240" cy="616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23835" y="2420620"/>
            <a:ext cx="629920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4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6459" y="2309630"/>
            <a:ext cx="345633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/>
          <a:stretch>
            <a:fillRect/>
          </a:stretch>
        </p:blipFill>
        <p:spPr>
          <a:xfrm>
            <a:off x="8183880" y="2564765"/>
            <a:ext cx="2621915" cy="362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042400" cy="490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0365" y="1628775"/>
            <a:ext cx="796290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415" y="2420620"/>
            <a:ext cx="70929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7350" y="4076700"/>
            <a:ext cx="1035685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40" r="21990"/>
          <a:stretch>
            <a:fillRect/>
          </a:stretch>
        </p:blipFill>
        <p:spPr>
          <a:xfrm>
            <a:off x="9512300" y="3429000"/>
            <a:ext cx="2315845" cy="265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15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2023-10-12T08:09:25Z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