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9" r:id="rId4"/>
    <p:sldId id="398" r:id="rId5"/>
    <p:sldId id="397" r:id="rId6"/>
    <p:sldId id="396" r:id="rId7"/>
    <p:sldId id="395" r:id="rId8"/>
    <p:sldId id="394" r:id="rId9"/>
    <p:sldId id="393" r:id="rId10"/>
    <p:sldId id="392" r:id="rId11"/>
    <p:sldId id="391" r:id="rId12"/>
    <p:sldId id="388" r:id="rId13"/>
    <p:sldId id="385" r:id="rId14"/>
    <p:sldId id="384" r:id="rId15"/>
    <p:sldId id="383" r:id="rId16"/>
    <p:sldId id="381" r:id="rId17"/>
    <p:sldId id="380" r:id="rId18"/>
    <p:sldId id="378" r:id="rId19"/>
    <p:sldId id="377" r:id="rId20"/>
    <p:sldId id="376" r:id="rId21"/>
    <p:sldId id="375" r:id="rId22"/>
    <p:sldId id="435" r:id="rId23"/>
    <p:sldId id="373" r:id="rId24"/>
    <p:sldId id="371" r:id="rId25"/>
    <p:sldId id="370" r:id="rId26"/>
    <p:sldId id="369" r:id="rId27"/>
    <p:sldId id="368" r:id="rId28"/>
    <p:sldId id="436" r:id="rId29"/>
    <p:sldId id="437" r:id="rId30"/>
    <p:sldId id="365" r:id="rId31"/>
    <p:sldId id="438" r:id="rId32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44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2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tags" Target="../tags/tag4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5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6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7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tags" Target="../tags/tag14.xml"/><Relationship Id="rId2" Type="http://schemas.openxmlformats.org/officeDocument/2006/relationships/image" Target="../media/image29.png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tags" Target="../tags/tag16.xml"/><Relationship Id="rId3" Type="http://schemas.openxmlformats.org/officeDocument/2006/relationships/image" Target="../media/image32.png"/><Relationship Id="rId2" Type="http://schemas.openxmlformats.org/officeDocument/2006/relationships/tags" Target="../tags/tag15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tags" Target="../tags/tag17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8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9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20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38.png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38.png"/><Relationship Id="rId3" Type="http://schemas.openxmlformats.org/officeDocument/2006/relationships/tags" Target="../tags/tag28.xml"/><Relationship Id="rId2" Type="http://schemas.openxmlformats.org/officeDocument/2006/relationships/image" Target="../media/image39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image" Target="../media/image40.png"/><Relationship Id="rId3" Type="http://schemas.openxmlformats.org/officeDocument/2006/relationships/tags" Target="../tags/tag37.xml"/><Relationship Id="rId2" Type="http://schemas.openxmlformats.org/officeDocument/2006/relationships/image" Target="../media/image41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3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77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257118"/>
            <a:ext cx="295238" cy="296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04125"/>
            <a:ext cx="10800000" cy="280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93"/>
          <a:stretch>
            <a:fillRect/>
          </a:stretch>
        </p:blipFill>
        <p:spPr>
          <a:xfrm>
            <a:off x="3143885" y="1988820"/>
            <a:ext cx="5586730" cy="208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70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934219"/>
            <a:ext cx="304761" cy="286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1343660" y="4124325"/>
            <a:ext cx="6672035" cy="273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95"/>
          <a:stretch>
            <a:fillRect/>
          </a:stretch>
        </p:blipFill>
        <p:spPr>
          <a:xfrm>
            <a:off x="7031990" y="4508500"/>
            <a:ext cx="5112385" cy="206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24761" y="3219963"/>
            <a:ext cx="352380" cy="37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67619" y="4658279"/>
            <a:ext cx="1609523" cy="35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5714" y="1144005"/>
            <a:ext cx="419048" cy="353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29523" y="1841584"/>
            <a:ext cx="857142" cy="353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00952" y="2539163"/>
            <a:ext cx="838095" cy="363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86666" y="1820282"/>
            <a:ext cx="419047" cy="362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77142" y="3278566"/>
            <a:ext cx="352380" cy="276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1919605" y="3736340"/>
            <a:ext cx="7176225" cy="300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20000" y="2564376"/>
            <a:ext cx="847619" cy="36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58095" y="3260445"/>
            <a:ext cx="828571" cy="36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6"/>
          <a:stretch>
            <a:fillRect/>
          </a:stretch>
        </p:blipFill>
        <p:spPr>
          <a:xfrm>
            <a:off x="5231855" y="2926715"/>
            <a:ext cx="3551465" cy="300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3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476" y="3689776"/>
            <a:ext cx="876190" cy="30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53333" y="3689776"/>
            <a:ext cx="457142" cy="295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/>
          <a:stretch>
            <a:fillRect/>
          </a:stretch>
        </p:blipFill>
        <p:spPr>
          <a:xfrm>
            <a:off x="3792220" y="3933825"/>
            <a:ext cx="2855685" cy="275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96190" y="2562837"/>
            <a:ext cx="790476" cy="371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53333" y="3296337"/>
            <a:ext cx="438095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67619" y="3991733"/>
            <a:ext cx="1085714" cy="314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9" r="29551"/>
          <a:stretch>
            <a:fillRect/>
          </a:stretch>
        </p:blipFill>
        <p:spPr>
          <a:xfrm>
            <a:off x="4567555" y="3729990"/>
            <a:ext cx="3960405" cy="275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86666" y="1916274"/>
            <a:ext cx="1638095" cy="35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9047" y="3299302"/>
            <a:ext cx="1209523" cy="371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67619" y="4701407"/>
            <a:ext cx="352380" cy="35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5238" y="3858185"/>
            <a:ext cx="847619" cy="352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820121"/>
            <a:ext cx="276190" cy="29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324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329" y="1096115"/>
            <a:ext cx="5428571" cy="334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1161415" y="1702435"/>
            <a:ext cx="539877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1188720" y="2277110"/>
            <a:ext cx="541337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1080135" y="2925445"/>
            <a:ext cx="547941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1127760" y="3645535"/>
            <a:ext cx="870775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71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310476" y="4389392"/>
            <a:ext cx="2161904" cy="324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2010" y="4149090"/>
            <a:ext cx="5476240" cy="2377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78"/>
          <a:stretch>
            <a:fillRect/>
          </a:stretch>
        </p:blipFill>
        <p:spPr>
          <a:xfrm>
            <a:off x="720090" y="541655"/>
            <a:ext cx="1080008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80" y="2925445"/>
            <a:ext cx="7156450" cy="22637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38"/>
          <a:stretch>
            <a:fillRect/>
          </a:stretch>
        </p:blipFill>
        <p:spPr>
          <a:xfrm>
            <a:off x="7031990" y="3141345"/>
            <a:ext cx="5009515" cy="204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2380" y="1105529"/>
            <a:ext cx="428571" cy="36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81904" y="3261072"/>
            <a:ext cx="2161904" cy="32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0" t="37965" r="30885"/>
          <a:stretch>
            <a:fillRect/>
          </a:stretch>
        </p:blipFill>
        <p:spPr>
          <a:xfrm>
            <a:off x="4871720" y="3356610"/>
            <a:ext cx="4608830" cy="330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21603" r="32922"/>
          <a:stretch>
            <a:fillRect/>
          </a:stretch>
        </p:blipFill>
        <p:spPr>
          <a:xfrm>
            <a:off x="4871720" y="3427095"/>
            <a:ext cx="4654550" cy="323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800000" cy="285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32758" y="2455677"/>
            <a:ext cx="400000" cy="35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9901" y="3152862"/>
            <a:ext cx="419047" cy="362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38"/>
          <a:stretch>
            <a:fillRect/>
          </a:stretch>
        </p:blipFill>
        <p:spPr>
          <a:xfrm>
            <a:off x="2927985" y="3645535"/>
            <a:ext cx="7053580" cy="288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339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43243" y="2445527"/>
            <a:ext cx="866666" cy="30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24195" y="3104253"/>
            <a:ext cx="1600000" cy="353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4970" y="3825875"/>
            <a:ext cx="8294370" cy="2623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10041890" cy="452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5" t="27977" r="4216" b="26488"/>
          <a:stretch>
            <a:fillRect/>
          </a:stretch>
        </p:blipFill>
        <p:spPr>
          <a:xfrm>
            <a:off x="8472170" y="4653280"/>
            <a:ext cx="3580130" cy="209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9135"/>
            <a:ext cx="10800000" cy="569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27760" y="2997200"/>
            <a:ext cx="590486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1127760" y="3538855"/>
            <a:ext cx="590486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55370" y="4140835"/>
            <a:ext cx="5904865" cy="8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54735" y="5157470"/>
            <a:ext cx="826833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200150" y="5699125"/>
            <a:ext cx="7776845" cy="902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255"/>
            <a:ext cx="10800000" cy="385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5" t="27977" r="4216" b="26488"/>
          <a:stretch>
            <a:fillRect/>
          </a:stretch>
        </p:blipFill>
        <p:spPr>
          <a:xfrm>
            <a:off x="8472170" y="4653280"/>
            <a:ext cx="3580130" cy="209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71905" y="896620"/>
            <a:ext cx="9380855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239520" y="1557020"/>
            <a:ext cx="858456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199515" y="2061210"/>
            <a:ext cx="590486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127760" y="2637155"/>
            <a:ext cx="835723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1200150" y="3213100"/>
            <a:ext cx="1002982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1127760" y="3717290"/>
            <a:ext cx="590486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1055370" y="4258945"/>
            <a:ext cx="879665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906804"/>
            <a:ext cx="276190" cy="295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406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6" t="43612"/>
          <a:stretch>
            <a:fillRect/>
          </a:stretch>
        </p:blipFill>
        <p:spPr>
          <a:xfrm>
            <a:off x="8112215" y="4005765"/>
            <a:ext cx="3551465" cy="271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27125" y="1052830"/>
            <a:ext cx="10873740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83945" y="1664970"/>
            <a:ext cx="6020435" cy="793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99515" y="2565400"/>
            <a:ext cx="640524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979170" y="3128010"/>
            <a:ext cx="5904865" cy="84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1055370" y="3861435"/>
            <a:ext cx="773620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1127760" y="4581525"/>
            <a:ext cx="590486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3259713"/>
            <a:ext cx="295238" cy="305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914964"/>
            <a:ext cx="295238" cy="285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220041"/>
            <a:ext cx="266666" cy="28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2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2819" y="1134133"/>
            <a:ext cx="272954" cy="25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927508"/>
            <a:ext cx="304761" cy="296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2"/>
          <a:stretch>
            <a:fillRect/>
          </a:stretch>
        </p:blipFill>
        <p:spPr>
          <a:xfrm>
            <a:off x="767715" y="548640"/>
            <a:ext cx="9706610" cy="626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07855" y="3816985"/>
            <a:ext cx="464820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commondata" val="eyJoZGlkIjoiYTNjM2EwNWJlZTJhNGZjOTUwNGJmNTFmZWFlMWExNz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2023-10-12T03:56:15Z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