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07" r:id="rId4"/>
    <p:sldId id="385" r:id="rId5"/>
    <p:sldId id="384" r:id="rId6"/>
    <p:sldId id="408" r:id="rId7"/>
    <p:sldId id="382" r:id="rId8"/>
    <p:sldId id="381" r:id="rId9"/>
    <p:sldId id="380" r:id="rId10"/>
    <p:sldId id="379" r:id="rId11"/>
    <p:sldId id="378" r:id="rId12"/>
    <p:sldId id="377" r:id="rId13"/>
    <p:sldId id="409" r:id="rId14"/>
    <p:sldId id="410" r:id="rId15"/>
    <p:sldId id="372" r:id="rId16"/>
    <p:sldId id="412" r:id="rId17"/>
    <p:sldId id="369" r:id="rId18"/>
    <p:sldId id="367" r:id="rId19"/>
    <p:sldId id="365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tags" Target="../tags/tag9.xml"/><Relationship Id="rId2" Type="http://schemas.openxmlformats.org/officeDocument/2006/relationships/image" Target="../media/image16.png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tags" Target="../tags/tag11.xml"/><Relationship Id="rId2" Type="http://schemas.openxmlformats.org/officeDocument/2006/relationships/image" Target="../media/image18.png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21.png"/><Relationship Id="rId2" Type="http://schemas.openxmlformats.org/officeDocument/2006/relationships/tags" Target="../tags/tag12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tags" Target="../tags/tag16.xml"/><Relationship Id="rId2" Type="http://schemas.openxmlformats.org/officeDocument/2006/relationships/image" Target="../media/image23.png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6.png"/><Relationship Id="rId2" Type="http://schemas.openxmlformats.org/officeDocument/2006/relationships/tags" Target="../tags/tag17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29.png"/><Relationship Id="rId2" Type="http://schemas.openxmlformats.org/officeDocument/2006/relationships/tags" Target="../tags/tag20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32.png"/><Relationship Id="rId2" Type="http://schemas.openxmlformats.org/officeDocument/2006/relationships/tags" Target="../tags/tag23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2595" y="2895600"/>
            <a:ext cx="113061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66260"/>
            <a:ext cx="10131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30385" y="4352843"/>
            <a:ext cx="964873" cy="42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95258" y="5130980"/>
            <a:ext cx="982741" cy="42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77999" y="5891228"/>
            <a:ext cx="947005" cy="42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44220"/>
            <a:ext cx="7792720" cy="369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0325" y="3933190"/>
            <a:ext cx="42418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1343660" y="4437380"/>
            <a:ext cx="3929380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6023610" y="4149090"/>
            <a:ext cx="4488180" cy="256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766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137456" y="6241093"/>
            <a:ext cx="2218705" cy="332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260" y="2132965"/>
            <a:ext cx="5740400" cy="387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468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123275" y="6143343"/>
            <a:ext cx="2143335" cy="32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270" y="2781300"/>
            <a:ext cx="7670800" cy="323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8640"/>
            <a:ext cx="9439910" cy="455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2" r="73329"/>
          <a:stretch>
            <a:fillRect/>
          </a:stretch>
        </p:blipFill>
        <p:spPr>
          <a:xfrm>
            <a:off x="1193165" y="5041900"/>
            <a:ext cx="2880360" cy="79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154979" y="5228958"/>
            <a:ext cx="2780952" cy="40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21990" b="26503"/>
          <a:stretch>
            <a:fillRect/>
          </a:stretch>
        </p:blipFill>
        <p:spPr>
          <a:xfrm>
            <a:off x="6600190" y="4437380"/>
            <a:ext cx="4852670" cy="199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6045" y="4471670"/>
            <a:ext cx="4765040" cy="207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8141970" cy="607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911225" y="6237605"/>
            <a:ext cx="2280285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750" y="3208020"/>
            <a:ext cx="5702300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7264400" cy="469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37" r="74000"/>
          <a:stretch>
            <a:fillRect/>
          </a:stretch>
        </p:blipFill>
        <p:spPr>
          <a:xfrm>
            <a:off x="1221740" y="5450205"/>
            <a:ext cx="2476500" cy="63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017819" y="5522054"/>
            <a:ext cx="2771428" cy="419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3" b="20096"/>
          <a:stretch>
            <a:fillRect/>
          </a:stretch>
        </p:blipFill>
        <p:spPr>
          <a:xfrm>
            <a:off x="6960235" y="4796790"/>
            <a:ext cx="4884420" cy="180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6135" y="4796790"/>
            <a:ext cx="4792980" cy="189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" y="732155"/>
            <a:ext cx="8106410" cy="334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86" r="72224"/>
          <a:stretch>
            <a:fillRect/>
          </a:stretch>
        </p:blipFill>
        <p:spPr>
          <a:xfrm>
            <a:off x="1475105" y="4297045"/>
            <a:ext cx="2800350" cy="60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337224" y="4365271"/>
            <a:ext cx="2771428" cy="40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" r="8220" b="16319"/>
          <a:stretch>
            <a:fillRect/>
          </a:stretch>
        </p:blipFill>
        <p:spPr>
          <a:xfrm>
            <a:off x="4727575" y="3933190"/>
            <a:ext cx="5932170" cy="268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090" y="3899535"/>
            <a:ext cx="3559810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1030"/>
            <a:ext cx="8096250" cy="391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38" r="73559"/>
          <a:stretch>
            <a:fillRect/>
          </a:stretch>
        </p:blipFill>
        <p:spPr>
          <a:xfrm>
            <a:off x="1199515" y="4631690"/>
            <a:ext cx="2476500" cy="59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127039" y="4725268"/>
            <a:ext cx="2771428" cy="41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20" b="16079"/>
          <a:stretch>
            <a:fillRect/>
          </a:stretch>
        </p:blipFill>
        <p:spPr>
          <a:xfrm>
            <a:off x="6960235" y="4004945"/>
            <a:ext cx="4523740" cy="208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6135" y="4189095"/>
            <a:ext cx="4333240" cy="206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355725" y="972185"/>
            <a:ext cx="9480640" cy="483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6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5962" y="4513747"/>
            <a:ext cx="335440" cy="363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847580" cy="61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72000"/>
            <a:ext cx="10800000" cy="5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3225" y="2153149"/>
            <a:ext cx="361904" cy="36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3" b="49539"/>
          <a:stretch>
            <a:fillRect/>
          </a:stretch>
        </p:blipFill>
        <p:spPr>
          <a:xfrm>
            <a:off x="8472170" y="3140710"/>
            <a:ext cx="3506470" cy="219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764540"/>
            <a:ext cx="9356090" cy="505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33" b="37523"/>
          <a:stretch>
            <a:fillRect/>
          </a:stretch>
        </p:blipFill>
        <p:spPr>
          <a:xfrm>
            <a:off x="7247890" y="4941570"/>
            <a:ext cx="4659630" cy="197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2023-10-12T07:26:55Z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