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2" r:id="rId4"/>
    <p:sldId id="401" r:id="rId5"/>
    <p:sldId id="398" r:id="rId6"/>
    <p:sldId id="397" r:id="rId7"/>
    <p:sldId id="395" r:id="rId8"/>
    <p:sldId id="394" r:id="rId9"/>
    <p:sldId id="393" r:id="rId10"/>
    <p:sldId id="392" r:id="rId11"/>
    <p:sldId id="391" r:id="rId12"/>
    <p:sldId id="389" r:id="rId13"/>
    <p:sldId id="388" r:id="rId14"/>
    <p:sldId id="387" r:id="rId15"/>
    <p:sldId id="385" r:id="rId16"/>
    <p:sldId id="384" r:id="rId17"/>
    <p:sldId id="381" r:id="rId18"/>
    <p:sldId id="380" r:id="rId19"/>
    <p:sldId id="378" r:id="rId20"/>
    <p:sldId id="376" r:id="rId21"/>
    <p:sldId id="375" r:id="rId22"/>
    <p:sldId id="374" r:id="rId23"/>
    <p:sldId id="373" r:id="rId24"/>
    <p:sldId id="372" r:id="rId25"/>
    <p:sldId id="371" r:id="rId26"/>
    <p:sldId id="441" r:id="rId27"/>
    <p:sldId id="442" r:id="rId28"/>
    <p:sldId id="368" r:id="rId29"/>
    <p:sldId id="367" r:id="rId30"/>
    <p:sldId id="443" r:id="rId31"/>
    <p:sldId id="444" r:id="rId32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50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23.png"/><Relationship Id="rId2" Type="http://schemas.openxmlformats.org/officeDocument/2006/relationships/tags" Target="../tags/tag8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2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3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4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5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6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34.png"/><Relationship Id="rId2" Type="http://schemas.openxmlformats.org/officeDocument/2006/relationships/tags" Target="../tags/tag17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20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2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36.png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36.png"/><Relationship Id="rId3" Type="http://schemas.openxmlformats.org/officeDocument/2006/relationships/tags" Target="../tags/tag28.xml"/><Relationship Id="rId2" Type="http://schemas.openxmlformats.org/officeDocument/2006/relationships/image" Target="../media/image37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4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35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36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image" Target="../media/image39.png"/><Relationship Id="rId3" Type="http://schemas.openxmlformats.org/officeDocument/2006/relationships/tags" Target="../tags/tag38.xml"/><Relationship Id="rId2" Type="http://schemas.openxmlformats.org/officeDocument/2006/relationships/image" Target="../media/image4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39.png"/><Relationship Id="rId3" Type="http://schemas.openxmlformats.org/officeDocument/2006/relationships/tags" Target="../tags/tag45.xml"/><Relationship Id="rId2" Type="http://schemas.openxmlformats.org/officeDocument/2006/relationships/image" Target="../media/image42.png"/><Relationship Id="rId1" Type="http://schemas.openxmlformats.org/officeDocument/2006/relationships/tags" Target="../tags/tag4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7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548640"/>
            <a:ext cx="10420350" cy="325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85" y="3644900"/>
            <a:ext cx="10420350" cy="31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912350" y="3716655"/>
            <a:ext cx="51435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3773608"/>
            <a:ext cx="838095" cy="28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24761" y="4421599"/>
            <a:ext cx="171428" cy="28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24761" y="3067506"/>
            <a:ext cx="2047619" cy="33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15238" y="3715208"/>
            <a:ext cx="828571" cy="361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8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15238" y="2761739"/>
            <a:ext cx="828571" cy="36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15238" y="4066859"/>
            <a:ext cx="800000" cy="36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8545195" y="3860800"/>
            <a:ext cx="2407285" cy="295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25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3541612"/>
            <a:ext cx="247619" cy="28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0000" y="3551150"/>
            <a:ext cx="171428" cy="2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9"/>
          <a:stretch>
            <a:fillRect/>
          </a:stretch>
        </p:blipFill>
        <p:spPr>
          <a:xfrm>
            <a:off x="6024245" y="3484880"/>
            <a:ext cx="5730240" cy="337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9523" y="2467361"/>
            <a:ext cx="800000" cy="295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470" y="3007175"/>
            <a:ext cx="10800000" cy="6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353089" y="3140649"/>
            <a:ext cx="638095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r="70889"/>
          <a:stretch>
            <a:fillRect/>
          </a:stretch>
        </p:blipFill>
        <p:spPr>
          <a:xfrm>
            <a:off x="5375910" y="3789045"/>
            <a:ext cx="3143885" cy="272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13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3439240"/>
            <a:ext cx="2457142" cy="362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20000" y="4135087"/>
            <a:ext cx="657142" cy="29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/>
          <a:stretch>
            <a:fillRect/>
          </a:stretch>
        </p:blipFill>
        <p:spPr>
          <a:xfrm>
            <a:off x="4799965" y="3860800"/>
            <a:ext cx="4851400" cy="286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91428" y="3059314"/>
            <a:ext cx="447619" cy="295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53333" y="3059314"/>
            <a:ext cx="638095" cy="30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783840" y="3644900"/>
            <a:ext cx="5726430" cy="293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924935"/>
            <a:ext cx="8686800" cy="284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10800000" cy="194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80377" y="2442677"/>
            <a:ext cx="428571" cy="363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429000"/>
            <a:ext cx="8686800" cy="284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868934"/>
            <a:ext cx="276190" cy="29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197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66091" y="2442773"/>
            <a:ext cx="2047619" cy="35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924935"/>
            <a:ext cx="8686800" cy="284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620210"/>
            <a:ext cx="10800000" cy="39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76576" y="2116307"/>
            <a:ext cx="876190" cy="304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9910" y="4079339"/>
            <a:ext cx="257142" cy="29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860" y="4374515"/>
            <a:ext cx="7510780" cy="246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785"/>
            <a:ext cx="10305415" cy="480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76"/>
          <a:stretch>
            <a:fillRect/>
          </a:stretch>
        </p:blipFill>
        <p:spPr>
          <a:xfrm>
            <a:off x="1127760" y="5400675"/>
            <a:ext cx="10345420" cy="124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104380" y="5445125"/>
            <a:ext cx="104203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294755" y="6021070"/>
            <a:ext cx="94932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6"/>
          <a:stretch>
            <a:fillRect/>
          </a:stretch>
        </p:blipFill>
        <p:spPr>
          <a:xfrm>
            <a:off x="1128395" y="741865"/>
            <a:ext cx="10800080" cy="379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794971" y="2143932"/>
            <a:ext cx="809523" cy="35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61638" y="3458251"/>
            <a:ext cx="428571" cy="35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6" t="10525" r="7391" b="12240"/>
          <a:stretch>
            <a:fillRect/>
          </a:stretch>
        </p:blipFill>
        <p:spPr>
          <a:xfrm>
            <a:off x="3597275" y="4534535"/>
            <a:ext cx="5299710" cy="228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00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b="13416"/>
          <a:stretch>
            <a:fillRect/>
          </a:stretch>
        </p:blipFill>
        <p:spPr>
          <a:xfrm>
            <a:off x="4295775" y="4581525"/>
            <a:ext cx="2532380" cy="215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56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695325" y="981075"/>
            <a:ext cx="763905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24255" y="1628775"/>
            <a:ext cx="4330700" cy="86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839470" y="2637155"/>
            <a:ext cx="7172325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839470" y="3340735"/>
            <a:ext cx="4373880" cy="117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455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b="13416"/>
          <a:stretch>
            <a:fillRect/>
          </a:stretch>
        </p:blipFill>
        <p:spPr>
          <a:xfrm>
            <a:off x="9148445" y="4293235"/>
            <a:ext cx="2923540" cy="249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127760" y="1052830"/>
            <a:ext cx="1048258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55370" y="1701165"/>
            <a:ext cx="1038415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343660" y="2271395"/>
            <a:ext cx="7105650" cy="86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1199515" y="3253105"/>
            <a:ext cx="1024001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055370" y="3931920"/>
            <a:ext cx="5131435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1199515" y="4506595"/>
            <a:ext cx="730631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0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6024245" y="3933190"/>
            <a:ext cx="5793740" cy="277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13225"/>
            <a:ext cx="10800000" cy="385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3194050" y="3808730"/>
            <a:ext cx="6139180" cy="294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800000" cy="376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7104380" y="4293235"/>
            <a:ext cx="4972050" cy="23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681990" y="908685"/>
            <a:ext cx="5200015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911860" y="1557020"/>
            <a:ext cx="9007475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695325" y="2118995"/>
            <a:ext cx="5200015" cy="986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808990" y="3108325"/>
            <a:ext cx="8776335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1055370" y="3776345"/>
            <a:ext cx="5833745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739630" cy="107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2770" y="1396365"/>
            <a:ext cx="44894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6"/>
          <a:stretch>
            <a:fillRect/>
          </a:stretch>
        </p:blipFill>
        <p:spPr>
          <a:xfrm>
            <a:off x="1055370" y="3947160"/>
            <a:ext cx="9739630" cy="286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3286760" y="1756410"/>
            <a:ext cx="4126230" cy="219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10800000" cy="319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4871720" y="3808730"/>
            <a:ext cx="6139180" cy="294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681990" y="908685"/>
            <a:ext cx="5841365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479425" y="1659255"/>
            <a:ext cx="5200015" cy="101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562610" y="2691130"/>
            <a:ext cx="10146665" cy="8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91770" y="3623310"/>
            <a:ext cx="5200015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3107280"/>
            <a:ext cx="276190" cy="295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9523" y="5090040"/>
            <a:ext cx="342858" cy="295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201192"/>
            <a:ext cx="295238" cy="296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148905"/>
            <a:ext cx="10800000" cy="26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2517652"/>
            <a:ext cx="266666" cy="286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62857" y="3182793"/>
            <a:ext cx="276190" cy="28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3173227"/>
            <a:ext cx="276190" cy="29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3748301"/>
            <a:ext cx="266666" cy="29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2023-10-12T03:40:00Z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