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415" r:id="rId4"/>
    <p:sldId id="389" r:id="rId5"/>
    <p:sldId id="388" r:id="rId6"/>
    <p:sldId id="387" r:id="rId7"/>
    <p:sldId id="386" r:id="rId8"/>
    <p:sldId id="385" r:id="rId9"/>
    <p:sldId id="383" r:id="rId10"/>
    <p:sldId id="382" r:id="rId11"/>
    <p:sldId id="380" r:id="rId12"/>
    <p:sldId id="379" r:id="rId13"/>
    <p:sldId id="378" r:id="rId14"/>
    <p:sldId id="377" r:id="rId15"/>
    <p:sldId id="416" r:id="rId16"/>
    <p:sldId id="417" r:id="rId17"/>
    <p:sldId id="373" r:id="rId18"/>
    <p:sldId id="372" r:id="rId19"/>
    <p:sldId id="371" r:id="rId20"/>
    <p:sldId id="370" r:id="rId21"/>
    <p:sldId id="418" r:id="rId22"/>
    <p:sldId id="419" r:id="rId23"/>
    <p:sldId id="420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50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tags" Target="../tags/tag14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5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6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7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24.png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25.png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.xml"/><Relationship Id="rId3" Type="http://schemas.openxmlformats.org/officeDocument/2006/relationships/image" Target="../media/image26.png"/><Relationship Id="rId2" Type="http://schemas.openxmlformats.org/officeDocument/2006/relationships/tags" Target="../tags/tag29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3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image" Target="../media/image30.png"/><Relationship Id="rId3" Type="http://schemas.openxmlformats.org/officeDocument/2006/relationships/tags" Target="../tags/tag33.xml"/><Relationship Id="rId2" Type="http://schemas.openxmlformats.org/officeDocument/2006/relationships/image" Target="../media/image31.png"/><Relationship Id="rId1" Type="http://schemas.openxmlformats.org/officeDocument/2006/relationships/tags" Target="../tags/tag3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../media/image30.png"/><Relationship Id="rId3" Type="http://schemas.openxmlformats.org/officeDocument/2006/relationships/tags" Target="../tags/tag39.xml"/><Relationship Id="rId2" Type="http://schemas.openxmlformats.org/officeDocument/2006/relationships/image" Target="../media/image32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tags" Target="../tags/tag3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tags" Target="../tags/tag48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49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3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00150" y="2990850"/>
            <a:ext cx="97917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20845"/>
            <a:ext cx="10800000" cy="2587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8137" y="2644633"/>
            <a:ext cx="2742857" cy="41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9"/>
          <a:stretch>
            <a:fillRect/>
          </a:stretch>
        </p:blipFill>
        <p:spPr>
          <a:xfrm>
            <a:off x="4727575" y="2492375"/>
            <a:ext cx="4185920" cy="4140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20" y="2348865"/>
            <a:ext cx="4264660" cy="432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20845"/>
            <a:ext cx="10800000" cy="34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36232" y="2642901"/>
            <a:ext cx="828571" cy="391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04285" y="3444875"/>
            <a:ext cx="1188085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16090" y="3356610"/>
            <a:ext cx="296227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200640" cy="397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7260" y="3110865"/>
            <a:ext cx="1068070" cy="59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5" y="4509135"/>
            <a:ext cx="2341880" cy="2244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93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413960"/>
            <a:ext cx="10800000" cy="514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80890"/>
            <a:ext cx="10800000" cy="366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911225" y="981075"/>
            <a:ext cx="10158095" cy="791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27125" y="1984375"/>
            <a:ext cx="5958840" cy="96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055370" y="3212465"/>
            <a:ext cx="8293735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984250" y="4004945"/>
            <a:ext cx="2945130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80890"/>
            <a:ext cx="10800000" cy="4491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27125" y="1110615"/>
            <a:ext cx="7381875" cy="979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1127125" y="2420620"/>
            <a:ext cx="5405120" cy="59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55370" y="3151505"/>
            <a:ext cx="7974330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199515" y="3932555"/>
            <a:ext cx="7004685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127125" y="4730115"/>
            <a:ext cx="6998335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-104325"/>
            <a:ext cx="10800000" cy="517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7142" y="4434560"/>
            <a:ext cx="342858" cy="371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412690"/>
            <a:ext cx="10800000" cy="473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80" t="84919"/>
          <a:stretch>
            <a:fillRect/>
          </a:stretch>
        </p:blipFill>
        <p:spPr>
          <a:xfrm>
            <a:off x="9359355" y="766630"/>
            <a:ext cx="1967775" cy="780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984102" y="908405"/>
            <a:ext cx="342858" cy="371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72380" y="3791662"/>
            <a:ext cx="523809" cy="371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5006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7"/>
          <a:stretch>
            <a:fillRect/>
          </a:stretch>
        </p:blipFill>
        <p:spPr>
          <a:xfrm>
            <a:off x="5015865" y="4654550"/>
            <a:ext cx="4919980" cy="220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07"/>
          <a:stretch>
            <a:fillRect/>
          </a:stretch>
        </p:blipFill>
        <p:spPr>
          <a:xfrm>
            <a:off x="720090" y="613410"/>
            <a:ext cx="10566400" cy="3968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9972551" y="4080409"/>
            <a:ext cx="354075" cy="363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4581525"/>
            <a:ext cx="2531745" cy="22618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85" r="38220"/>
          <a:stretch>
            <a:fillRect/>
          </a:stretch>
        </p:blipFill>
        <p:spPr>
          <a:xfrm>
            <a:off x="720090" y="4725220"/>
            <a:ext cx="6527890" cy="164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72000"/>
            <a:ext cx="10800000" cy="487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72" r="24887"/>
          <a:stretch>
            <a:fillRect/>
          </a:stretch>
        </p:blipFill>
        <p:spPr>
          <a:xfrm>
            <a:off x="9890125" y="3897630"/>
            <a:ext cx="2228215" cy="199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4"/>
          <a:stretch>
            <a:fillRect/>
          </a:stretch>
        </p:blipFill>
        <p:spPr>
          <a:xfrm>
            <a:off x="9840595" y="1412240"/>
            <a:ext cx="2012315" cy="199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263525" y="3500755"/>
            <a:ext cx="9626600" cy="70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85090" y="4396105"/>
            <a:ext cx="9758680" cy="51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191135" y="5156835"/>
            <a:ext cx="9150985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4355"/>
            <a:ext cx="9020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72" r="24887"/>
          <a:stretch>
            <a:fillRect/>
          </a:stretch>
        </p:blipFill>
        <p:spPr>
          <a:xfrm>
            <a:off x="9696450" y="3860800"/>
            <a:ext cx="2228215" cy="199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4"/>
          <a:stretch>
            <a:fillRect/>
          </a:stretch>
        </p:blipFill>
        <p:spPr>
          <a:xfrm>
            <a:off x="9646920" y="1375410"/>
            <a:ext cx="2012315" cy="199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199515" y="764540"/>
            <a:ext cx="8122920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199515" y="1484630"/>
            <a:ext cx="8117205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auto">
          <a:xfrm>
            <a:off x="1199515" y="2219960"/>
            <a:ext cx="5759450" cy="763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auto">
          <a:xfrm>
            <a:off x="1199515" y="3266440"/>
            <a:ext cx="8131175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auto">
          <a:xfrm>
            <a:off x="1199515" y="3928110"/>
            <a:ext cx="8117840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auto">
          <a:xfrm>
            <a:off x="1055370" y="4568190"/>
            <a:ext cx="8345805" cy="897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auto">
          <a:xfrm>
            <a:off x="1200150" y="5655310"/>
            <a:ext cx="5615940" cy="869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2" grpId="0" bldLvl="0" animBg="1"/>
      <p:bldP spid="14" grpId="0" bldLvl="0" animBg="1"/>
      <p:bldP spid="16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2613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10800000" cy="5080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12422" y="2049108"/>
            <a:ext cx="714285" cy="381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18" t="42654" r="3404" b="22343"/>
          <a:stretch>
            <a:fillRect/>
          </a:stretch>
        </p:blipFill>
        <p:spPr>
          <a:xfrm>
            <a:off x="7896225" y="4292600"/>
            <a:ext cx="3240405" cy="201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4"/>
          <a:stretch>
            <a:fillRect/>
          </a:stretch>
        </p:blipFill>
        <p:spPr>
          <a:xfrm>
            <a:off x="1271270" y="3429000"/>
            <a:ext cx="10800080" cy="330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67980" y="908685"/>
            <a:ext cx="2790190" cy="24923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61" b="68498"/>
          <a:stretch>
            <a:fillRect/>
          </a:stretch>
        </p:blipFill>
        <p:spPr>
          <a:xfrm>
            <a:off x="1271270" y="1700530"/>
            <a:ext cx="6192610" cy="158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9743440" cy="613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83710" y="4529455"/>
            <a:ext cx="2126615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51555" y="5351780"/>
            <a:ext cx="1334770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10630" y="6012815"/>
            <a:ext cx="1902460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53333" y="3080318"/>
            <a:ext cx="552380" cy="372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50180" y="3822700"/>
            <a:ext cx="1210945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51"/>
          <a:stretch>
            <a:fillRect/>
          </a:stretch>
        </p:blipFill>
        <p:spPr>
          <a:xfrm>
            <a:off x="720090" y="972185"/>
            <a:ext cx="10800080" cy="17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2040303"/>
            <a:ext cx="361904" cy="371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49" r="48224"/>
          <a:stretch>
            <a:fillRect/>
          </a:stretch>
        </p:blipFill>
        <p:spPr>
          <a:xfrm>
            <a:off x="720090" y="2709095"/>
            <a:ext cx="5591900" cy="253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1945" y="2708910"/>
            <a:ext cx="423862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80"/>
          <a:stretch>
            <a:fillRect/>
          </a:stretch>
        </p:blipFill>
        <p:spPr>
          <a:xfrm>
            <a:off x="1199515" y="2565585"/>
            <a:ext cx="10800080" cy="1720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077150"/>
            <a:ext cx="10800000" cy="2805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63" b="51926"/>
          <a:stretch>
            <a:fillRect/>
          </a:stretch>
        </p:blipFill>
        <p:spPr>
          <a:xfrm>
            <a:off x="1199515" y="972185"/>
            <a:ext cx="5112475" cy="159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5" y="332740"/>
            <a:ext cx="3797300" cy="3251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6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14850" y="3305164"/>
            <a:ext cx="299402" cy="32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77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550" y="3253740"/>
            <a:ext cx="5769610" cy="36042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commondata" val="eyJoZGlkIjoiYTNjM2EwNWJlZTJhNGZjOTUwNGJmNTFmZWFlMWExNzk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2023-10-12T04:14:44Z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