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2" r:id="rId3"/>
    <p:sldId id="387" r:id="rId4"/>
    <p:sldId id="375" r:id="rId5"/>
    <p:sldId id="388" r:id="rId6"/>
    <p:sldId id="373" r:id="rId7"/>
    <p:sldId id="372" r:id="rId8"/>
    <p:sldId id="371" r:id="rId9"/>
    <p:sldId id="370" r:id="rId10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8520" y="2876550"/>
            <a:ext cx="79343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052645"/>
            <a:ext cx="10800000" cy="42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5941" y="1310051"/>
            <a:ext cx="361905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t="26311" b="14906"/>
          <a:stretch>
            <a:fillRect/>
          </a:stretch>
        </p:blipFill>
        <p:spPr>
          <a:xfrm>
            <a:off x="7967980" y="3932555"/>
            <a:ext cx="3479800" cy="25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4648190"/>
            <a:ext cx="3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93870"/>
            <a:ext cx="10800000" cy="49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77482"/>
          <a:stretch>
            <a:fillRect/>
          </a:stretch>
        </p:blipFill>
        <p:spPr>
          <a:xfrm>
            <a:off x="9346020" y="553270"/>
            <a:ext cx="2256065" cy="96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211438" y="908675"/>
            <a:ext cx="3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8" t="1867" r="2217" b="37631"/>
          <a:stretch>
            <a:fillRect/>
          </a:stretch>
        </p:blipFill>
        <p:spPr>
          <a:xfrm>
            <a:off x="7176135" y="4796790"/>
            <a:ext cx="3115310" cy="193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55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7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4917" y="4477293"/>
            <a:ext cx="346727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920231"/>
            <a:ext cx="352380" cy="382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4939061"/>
            <a:ext cx="323809" cy="362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88535"/>
            <a:ext cx="10800000" cy="109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061025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80352"/>
          <a:stretch>
            <a:fillRect/>
          </a:stretch>
        </p:blipFill>
        <p:spPr>
          <a:xfrm>
            <a:off x="9196795" y="622485"/>
            <a:ext cx="2183675" cy="88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056490" y="980471"/>
            <a:ext cx="323809" cy="362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76580"/>
            <a:ext cx="9949180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8770" y="5531485"/>
            <a:ext cx="68199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5115" y="6240780"/>
            <a:ext cx="97536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2023-10-11T08:49:38Z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