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5" r:id="rId5"/>
    <p:sldId id="384" r:id="rId6"/>
    <p:sldId id="383" r:id="rId7"/>
    <p:sldId id="382" r:id="rId8"/>
    <p:sldId id="381" r:id="rId9"/>
    <p:sldId id="380" r:id="rId10"/>
    <p:sldId id="378" r:id="rId11"/>
    <p:sldId id="407" r:id="rId12"/>
    <p:sldId id="374" r:id="rId13"/>
    <p:sldId id="373" r:id="rId14"/>
    <p:sldId id="372" r:id="rId15"/>
    <p:sldId id="371" r:id="rId16"/>
    <p:sldId id="369" r:id="rId17"/>
    <p:sldId id="408" r:id="rId18"/>
    <p:sldId id="366" r:id="rId19"/>
    <p:sldId id="365" r:id="rId20"/>
  </p:sldIdLst>
  <p:sldSz cx="12192000" cy="6858000"/>
  <p:notesSz cx="6858000" cy="9144000"/>
  <p:custDataLst>
    <p:tags r:id="rId2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1" d="100"/>
          <a:sy n="71" d="100"/>
        </p:scale>
        <p:origin x="852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26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7.png"/><Relationship Id="rId3" Type="http://schemas.openxmlformats.org/officeDocument/2006/relationships/tags" Target="../tags/tag13.xml"/><Relationship Id="rId2" Type="http://schemas.openxmlformats.org/officeDocument/2006/relationships/image" Target="../media/image16.png"/><Relationship Id="rId1" Type="http://schemas.openxmlformats.org/officeDocument/2006/relationships/tags" Target="../tags/tag12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tags" Target="../tags/tag14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image" Target="../media/image18.png"/><Relationship Id="rId2" Type="http://schemas.openxmlformats.org/officeDocument/2006/relationships/tags" Target="../tags/tag15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tags" Target="../tags/tag18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21.xml"/><Relationship Id="rId4" Type="http://schemas.openxmlformats.org/officeDocument/2006/relationships/tags" Target="../tags/tag20.xml"/><Relationship Id="rId3" Type="http://schemas.openxmlformats.org/officeDocument/2006/relationships/image" Target="../media/image25.png"/><Relationship Id="rId2" Type="http://schemas.openxmlformats.org/officeDocument/2006/relationships/tags" Target="../tags/tag19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7.png"/><Relationship Id="rId3" Type="http://schemas.openxmlformats.org/officeDocument/2006/relationships/tags" Target="../tags/tag23.xml"/><Relationship Id="rId2" Type="http://schemas.openxmlformats.org/officeDocument/2006/relationships/image" Target="../media/image26.png"/><Relationship Id="rId1" Type="http://schemas.openxmlformats.org/officeDocument/2006/relationships/tags" Target="../tags/tag2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5.xml"/><Relationship Id="rId3" Type="http://schemas.openxmlformats.org/officeDocument/2006/relationships/image" Target="../media/image30.png"/><Relationship Id="rId2" Type="http://schemas.openxmlformats.org/officeDocument/2006/relationships/tags" Target="../tags/tag24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image" Target="../media/image4.png"/><Relationship Id="rId2" Type="http://schemas.openxmlformats.org/officeDocument/2006/relationships/tags" Target="../tags/tag3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tags" Target="../tags/tag6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tags" Target="../tags/tag7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tags" Target="../tags/tag8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9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tags" Target="../tags/tag11.xml"/><Relationship Id="rId3" Type="http://schemas.openxmlformats.org/officeDocument/2006/relationships/image" Target="../media/image14.png"/><Relationship Id="rId2" Type="http://schemas.openxmlformats.org/officeDocument/2006/relationships/tags" Target="../tags/tag10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362325" y="2809875"/>
            <a:ext cx="5467350" cy="12382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10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1224761" y="3223254"/>
            <a:ext cx="2742857" cy="4006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24020" y="3068955"/>
            <a:ext cx="3362325" cy="2771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1484630"/>
            <a:ext cx="9872980" cy="5153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336405" y="5948680"/>
            <a:ext cx="557530" cy="640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0175" y="404495"/>
            <a:ext cx="11931650" cy="1141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390" y="828675"/>
            <a:ext cx="10101580" cy="4171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229" t="83834"/>
          <a:stretch>
            <a:fillRect/>
          </a:stretch>
        </p:blipFill>
        <p:spPr>
          <a:xfrm>
            <a:off x="10128250" y="828675"/>
            <a:ext cx="1951990" cy="833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0632440" y="972185"/>
            <a:ext cx="557530" cy="640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015" t="22351" b="44110"/>
          <a:stretch>
            <a:fillRect/>
          </a:stretch>
        </p:blipFill>
        <p:spPr>
          <a:xfrm>
            <a:off x="8400415" y="4292600"/>
            <a:ext cx="2960370" cy="1728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548005"/>
            <a:ext cx="8202930" cy="6283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752080" y="3717290"/>
            <a:ext cx="591820" cy="523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476885"/>
            <a:ext cx="9004300" cy="4544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671945" y="2924810"/>
            <a:ext cx="535940" cy="509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803005" y="3644900"/>
            <a:ext cx="697230" cy="535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27125" y="4364990"/>
            <a:ext cx="1065530" cy="548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886"/>
          <a:stretch>
            <a:fillRect/>
          </a:stretch>
        </p:blipFill>
        <p:spPr>
          <a:xfrm>
            <a:off x="3719830" y="4797425"/>
            <a:ext cx="4759960" cy="1971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92785"/>
            <a:ext cx="7782560" cy="1809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170" y="2637155"/>
            <a:ext cx="7412990" cy="4150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3198495" y="4445635"/>
            <a:ext cx="664845" cy="437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2999830" y="5660983"/>
            <a:ext cx="997938" cy="4270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864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3"/>
            </p:custDataLst>
          </p:nvPr>
        </p:nvSpPr>
        <p:spPr bwMode="auto">
          <a:xfrm>
            <a:off x="1329523" y="6108490"/>
            <a:ext cx="2194285" cy="32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33880" y="3644900"/>
            <a:ext cx="6563360" cy="2265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476885"/>
            <a:ext cx="9109710" cy="6290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216265" y="3141980"/>
            <a:ext cx="718820" cy="633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621030"/>
            <a:ext cx="7678420" cy="3129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170" y="3722370"/>
            <a:ext cx="7678420" cy="3135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7452360" y="5013325"/>
            <a:ext cx="617220" cy="567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1556385"/>
            <a:ext cx="9545320" cy="4838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625" y="502285"/>
            <a:ext cx="11809730" cy="115379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861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264607" y="1252779"/>
            <a:ext cx="2700192" cy="3930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44970" y="2079075"/>
            <a:ext cx="440684" cy="3850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530572" y="2897348"/>
            <a:ext cx="849318" cy="369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753365" y="3707598"/>
            <a:ext cx="857330" cy="377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865778" y="6154395"/>
            <a:ext cx="1281990" cy="377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23" r="66241"/>
          <a:stretch>
            <a:fillRect/>
          </a:stretch>
        </p:blipFill>
        <p:spPr>
          <a:xfrm>
            <a:off x="9048115" y="782955"/>
            <a:ext cx="2039620" cy="1922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979" t="37223" r="5271"/>
          <a:stretch>
            <a:fillRect/>
          </a:stretch>
        </p:blipFill>
        <p:spPr>
          <a:xfrm>
            <a:off x="9624060" y="4869180"/>
            <a:ext cx="2038985" cy="1922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64" t="37223" r="42285"/>
          <a:stretch>
            <a:fillRect/>
          </a:stretch>
        </p:blipFill>
        <p:spPr>
          <a:xfrm>
            <a:off x="9480550" y="2727325"/>
            <a:ext cx="1513205" cy="1922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419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476700"/>
            <a:ext cx="10800000" cy="4912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379089" y="839185"/>
            <a:ext cx="1085714" cy="4578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417184" y="3739071"/>
            <a:ext cx="1038095" cy="467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414" r="9877"/>
          <a:stretch>
            <a:fillRect/>
          </a:stretch>
        </p:blipFill>
        <p:spPr>
          <a:xfrm>
            <a:off x="4584065" y="4580890"/>
            <a:ext cx="6091555" cy="2010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692600"/>
            <a:ext cx="10800000" cy="28462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017184" y="2020194"/>
            <a:ext cx="390476" cy="3438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414" r="9877"/>
          <a:stretch>
            <a:fillRect/>
          </a:stretch>
        </p:blipFill>
        <p:spPr>
          <a:xfrm>
            <a:off x="3503930" y="3789045"/>
            <a:ext cx="6731000" cy="2221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45" y="548455"/>
            <a:ext cx="10800000" cy="38415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413378" y="1806732"/>
            <a:ext cx="1019047" cy="457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946711" y="2750440"/>
            <a:ext cx="1038095" cy="457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414" r="9877"/>
          <a:stretch>
            <a:fillRect/>
          </a:stretch>
        </p:blipFill>
        <p:spPr>
          <a:xfrm>
            <a:off x="3575685" y="4436745"/>
            <a:ext cx="6402070" cy="2112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305" y="0"/>
            <a:ext cx="9044940" cy="2512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28910" y="1856105"/>
            <a:ext cx="615950" cy="586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85"/>
          <a:stretch>
            <a:fillRect/>
          </a:stretch>
        </p:blipFill>
        <p:spPr>
          <a:xfrm>
            <a:off x="3150870" y="2364105"/>
            <a:ext cx="6182360" cy="4428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19402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00952" y="1913103"/>
            <a:ext cx="409523" cy="3632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2421705"/>
            <a:ext cx="10800000" cy="37480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558"/>
          <a:stretch>
            <a:fillRect/>
          </a:stretch>
        </p:blipFill>
        <p:spPr>
          <a:xfrm>
            <a:off x="8976360" y="5085080"/>
            <a:ext cx="2477770" cy="1511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commondata" val="eyJoZGlkIjoiYTNjM2EwNWJlZTJhNGZjOTUwNGJmNTFmZWFlMWExNzk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8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36</cp:revision>
  <dcterms:created xsi:type="dcterms:W3CDTF">2015-09-16T06:52:00Z</dcterms:created>
  <dcterms:modified xsi:type="dcterms:W3CDTF">2023-10-12T08:03:07Z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