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8" r:id="rId4"/>
    <p:sldId id="397" r:id="rId5"/>
    <p:sldId id="396" r:id="rId6"/>
    <p:sldId id="395" r:id="rId7"/>
    <p:sldId id="394" r:id="rId8"/>
    <p:sldId id="393" r:id="rId9"/>
    <p:sldId id="391" r:id="rId10"/>
    <p:sldId id="390" r:id="rId11"/>
    <p:sldId id="389" r:id="rId12"/>
    <p:sldId id="385" r:id="rId13"/>
    <p:sldId id="384" r:id="rId14"/>
    <p:sldId id="383" r:id="rId15"/>
    <p:sldId id="382" r:id="rId16"/>
    <p:sldId id="381" r:id="rId17"/>
    <p:sldId id="379" r:id="rId18"/>
    <p:sldId id="378" r:id="rId19"/>
    <p:sldId id="377" r:id="rId20"/>
    <p:sldId id="376" r:id="rId21"/>
    <p:sldId id="375" r:id="rId22"/>
    <p:sldId id="373" r:id="rId23"/>
    <p:sldId id="371" r:id="rId24"/>
    <p:sldId id="369" r:id="rId25"/>
    <p:sldId id="368" r:id="rId26"/>
    <p:sldId id="367" r:id="rId27"/>
    <p:sldId id="366" r:id="rId28"/>
    <p:sldId id="433" r:id="rId29"/>
    <p:sldId id="43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30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tags" Target="../tags/tag5.xml"/><Relationship Id="rId5" Type="http://schemas.openxmlformats.org/officeDocument/2006/relationships/image" Target="../media/image15.png"/><Relationship Id="rId4" Type="http://schemas.openxmlformats.org/officeDocument/2006/relationships/tags" Target="../tags/tag4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8.png"/><Relationship Id="rId2" Type="http://schemas.openxmlformats.org/officeDocument/2006/relationships/tags" Target="../tags/tag7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2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3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4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5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36.png"/><Relationship Id="rId1" Type="http://schemas.openxmlformats.org/officeDocument/2006/relationships/tags" Target="../tags/tag16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36.png"/><Relationship Id="rId3" Type="http://schemas.openxmlformats.org/officeDocument/2006/relationships/tags" Target="../tags/tag24.xml"/><Relationship Id="rId2" Type="http://schemas.openxmlformats.org/officeDocument/2006/relationships/image" Target="../media/image38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78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2013382"/>
            <a:ext cx="342857" cy="28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5835"/>
            <a:ext cx="10800000" cy="233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944685"/>
            <a:ext cx="10800000" cy="70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7968615" y="2299970"/>
            <a:ext cx="3387725" cy="304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1"/>
          <a:stretch>
            <a:fillRect/>
          </a:stretch>
        </p:blipFill>
        <p:spPr>
          <a:xfrm>
            <a:off x="623570" y="548640"/>
            <a:ext cx="9686290" cy="626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795" y="2132965"/>
            <a:ext cx="367665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1305974"/>
            <a:ext cx="333333" cy="29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029756"/>
            <a:ext cx="304761" cy="285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7242" y="1949614"/>
            <a:ext cx="255110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0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4030261"/>
            <a:ext cx="304761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8" b="6102"/>
          <a:stretch>
            <a:fillRect/>
          </a:stretch>
        </p:blipFill>
        <p:spPr>
          <a:xfrm>
            <a:off x="1343660" y="3718560"/>
            <a:ext cx="6840855" cy="295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3809" y="2725542"/>
            <a:ext cx="1152380" cy="36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43809" y="3526072"/>
            <a:ext cx="1161904" cy="324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96190" y="4345663"/>
            <a:ext cx="257142" cy="29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86666" y="2822459"/>
            <a:ext cx="1266666" cy="36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67619" y="3614150"/>
            <a:ext cx="838094" cy="36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10476" y="1982716"/>
            <a:ext cx="847619" cy="371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43809" y="2783662"/>
            <a:ext cx="847619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3575072"/>
            <a:ext cx="400000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5714" y="2020098"/>
            <a:ext cx="838095" cy="362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3601775"/>
            <a:ext cx="1647619" cy="37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924832"/>
            <a:ext cx="304761" cy="29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96190" y="2801061"/>
            <a:ext cx="1257142" cy="36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381825"/>
            <a:ext cx="10800000" cy="16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824195" y="3715511"/>
            <a:ext cx="419047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233719" y="4506825"/>
            <a:ext cx="1676190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0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24761" y="923327"/>
            <a:ext cx="1266666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2534556"/>
            <a:ext cx="1304761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713480" y="3810000"/>
            <a:ext cx="3534410" cy="291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743440" cy="489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9"/>
          <a:stretch>
            <a:fillRect/>
          </a:stretch>
        </p:blipFill>
        <p:spPr>
          <a:xfrm>
            <a:off x="2241550" y="5322570"/>
            <a:ext cx="8042910" cy="141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311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5139" y="1863059"/>
            <a:ext cx="2161904" cy="33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80377" y="2645798"/>
            <a:ext cx="1809523" cy="343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559560" y="4149090"/>
            <a:ext cx="9937205" cy="210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20845"/>
            <a:ext cx="10800000" cy="467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6100" y="1603317"/>
            <a:ext cx="1733333" cy="36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2291" y="2395018"/>
            <a:ext cx="828571" cy="36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67053" y="4007036"/>
            <a:ext cx="466666" cy="29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52767" y="4760583"/>
            <a:ext cx="3828571" cy="381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3072130" y="5301615"/>
            <a:ext cx="6724650" cy="142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474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b="27812"/>
          <a:stretch>
            <a:fillRect/>
          </a:stretch>
        </p:blipFill>
        <p:spPr>
          <a:xfrm>
            <a:off x="6168390" y="4364990"/>
            <a:ext cx="3317240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10800000" cy="39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b="22529"/>
          <a:stretch>
            <a:fillRect/>
          </a:stretch>
        </p:blipFill>
        <p:spPr>
          <a:xfrm>
            <a:off x="7392035" y="4005580"/>
            <a:ext cx="3660140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47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95325" y="1052830"/>
            <a:ext cx="680402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95325" y="1788795"/>
            <a:ext cx="670369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055370" y="2493010"/>
            <a:ext cx="362013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911860" y="3257550"/>
            <a:ext cx="6384290" cy="74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127760" y="4003675"/>
            <a:ext cx="480695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055370" y="4716145"/>
            <a:ext cx="889063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07100"/>
            <a:ext cx="10800000" cy="414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b="22529"/>
          <a:stretch>
            <a:fillRect/>
          </a:stretch>
        </p:blipFill>
        <p:spPr>
          <a:xfrm>
            <a:off x="8472170" y="692785"/>
            <a:ext cx="3660140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55370" y="2493010"/>
            <a:ext cx="499745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1055370" y="3285490"/>
            <a:ext cx="799973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1199515" y="3995420"/>
            <a:ext cx="8749030" cy="854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271905" y="5085715"/>
            <a:ext cx="1005332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199515" y="5805805"/>
            <a:ext cx="949515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839739"/>
            <a:ext cx="295238" cy="2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029627"/>
            <a:ext cx="295238" cy="30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210446"/>
            <a:ext cx="295238" cy="295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286347"/>
            <a:ext cx="266666" cy="29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661610"/>
            <a:ext cx="10800000" cy="476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537193" y="2719534"/>
            <a:ext cx="333333" cy="28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3052" y="2688671"/>
            <a:ext cx="304909" cy="261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124616"/>
            <a:ext cx="285714" cy="30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