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4" r:id="rId5"/>
    <p:sldId id="382" r:id="rId6"/>
    <p:sldId id="381" r:id="rId7"/>
    <p:sldId id="379" r:id="rId8"/>
    <p:sldId id="378" r:id="rId9"/>
    <p:sldId id="377" r:id="rId10"/>
    <p:sldId id="376" r:id="rId11"/>
    <p:sldId id="375" r:id="rId12"/>
    <p:sldId id="374" r:id="rId13"/>
    <p:sldId id="373" r:id="rId14"/>
    <p:sldId id="372" r:id="rId15"/>
    <p:sldId id="370" r:id="rId16"/>
    <p:sldId id="369" r:id="rId17"/>
    <p:sldId id="368" r:id="rId18"/>
    <p:sldId id="367" r:id="rId19"/>
    <p:sldId id="366" r:id="rId20"/>
    <p:sldId id="365" r:id="rId21"/>
    <p:sldId id="409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20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3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14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7.png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29.png"/><Relationship Id="rId1" Type="http://schemas.openxmlformats.org/officeDocument/2006/relationships/tags" Target="../tags/tag15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04870" y="2214245"/>
            <a:ext cx="5381625" cy="2428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405"/>
            <a:ext cx="10800000" cy="4678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404495"/>
            <a:ext cx="11931650" cy="11410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196155"/>
            <a:ext cx="10800000" cy="4538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41320" y="4161330"/>
            <a:ext cx="352380" cy="381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92979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20817" y="2200837"/>
            <a:ext cx="311569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476250"/>
            <a:ext cx="8361680" cy="3839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23835" y="3717290"/>
            <a:ext cx="566420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72"/>
          <a:stretch>
            <a:fillRect/>
          </a:stretch>
        </p:blipFill>
        <p:spPr>
          <a:xfrm>
            <a:off x="1199515" y="4149090"/>
            <a:ext cx="6363970" cy="269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0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9523" y="3955104"/>
            <a:ext cx="342857" cy="381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196790"/>
            <a:ext cx="10800000" cy="4425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68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72020" y="5187987"/>
            <a:ext cx="517375" cy="360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40052" y="6047826"/>
            <a:ext cx="776062" cy="379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8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124065" y="4285615"/>
            <a:ext cx="1057910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68108" y="6160760"/>
            <a:ext cx="799135" cy="390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1428" y="3057714"/>
            <a:ext cx="409523" cy="3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6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08" b="37455"/>
          <a:stretch>
            <a:fillRect/>
          </a:stretch>
        </p:blipFill>
        <p:spPr>
          <a:xfrm>
            <a:off x="7680415" y="2997200"/>
            <a:ext cx="4416335" cy="281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2885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77142" y="3862899"/>
            <a:ext cx="342858" cy="38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502285"/>
            <a:ext cx="11809730" cy="11537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0"/>
          <a:stretch>
            <a:fillRect/>
          </a:stretch>
        </p:blipFill>
        <p:spPr>
          <a:xfrm>
            <a:off x="303530" y="4364990"/>
            <a:ext cx="2546350" cy="246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08" r="35554"/>
          <a:stretch>
            <a:fillRect/>
          </a:stretch>
        </p:blipFill>
        <p:spPr>
          <a:xfrm>
            <a:off x="3647440" y="4364990"/>
            <a:ext cx="1418590" cy="2464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57"/>
          <a:stretch>
            <a:fillRect/>
          </a:stretch>
        </p:blipFill>
        <p:spPr>
          <a:xfrm>
            <a:off x="6456045" y="4436745"/>
            <a:ext cx="1835150" cy="2390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r="30892"/>
          <a:stretch>
            <a:fillRect/>
          </a:stretch>
        </p:blipFill>
        <p:spPr>
          <a:xfrm>
            <a:off x="9552305" y="4438015"/>
            <a:ext cx="1744980" cy="2392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80890"/>
            <a:ext cx="10800000" cy="4503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681990" y="1209675"/>
            <a:ext cx="5883275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623570" y="2108200"/>
            <a:ext cx="5883275" cy="1061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767080" y="3356610"/>
            <a:ext cx="5883275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055370" y="4220845"/>
            <a:ext cx="7305675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20395"/>
            <a:ext cx="9128760" cy="322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8"/>
          <a:stretch>
            <a:fillRect/>
          </a:stretch>
        </p:blipFill>
        <p:spPr>
          <a:xfrm>
            <a:off x="1174115" y="3716655"/>
            <a:ext cx="9128760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5447665" y="4653280"/>
            <a:ext cx="1581150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8801735" y="5445125"/>
            <a:ext cx="760095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174115" y="6237605"/>
            <a:ext cx="571500" cy="45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1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96190" y="2173593"/>
            <a:ext cx="4076190" cy="457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67840" y="4071620"/>
            <a:ext cx="4672965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58095" y="5978637"/>
            <a:ext cx="514285" cy="44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6190" y="3708007"/>
            <a:ext cx="323809" cy="371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293050"/>
            <a:ext cx="10800000" cy="1901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1569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69262" y="2933622"/>
            <a:ext cx="340356" cy="349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04495"/>
            <a:ext cx="8987790" cy="6432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43885" y="3861435"/>
            <a:ext cx="1219200" cy="41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00505" y="6242050"/>
            <a:ext cx="1054100" cy="417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20395"/>
            <a:ext cx="10025380" cy="6264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46225" y="6227445"/>
            <a:ext cx="692785" cy="52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43809" y="3176784"/>
            <a:ext cx="1038095" cy="467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10476" y="4178959"/>
            <a:ext cx="552380" cy="372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2023-10-11T17:44:57Z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