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79" r:id="rId9"/>
    <p:sldId id="378" r:id="rId10"/>
    <p:sldId id="377" r:id="rId11"/>
    <p:sldId id="374" r:id="rId12"/>
    <p:sldId id="373" r:id="rId13"/>
    <p:sldId id="372" r:id="rId14"/>
    <p:sldId id="371" r:id="rId15"/>
    <p:sldId id="370" r:id="rId16"/>
    <p:sldId id="369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4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8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19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20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Relationship Id="rId3" Type="http://schemas.openxmlformats.org/officeDocument/2006/relationships/image" Target="../media/image29.png"/><Relationship Id="rId2" Type="http://schemas.openxmlformats.org/officeDocument/2006/relationships/tags" Target="../tags/tag2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23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11.xml"/><Relationship Id="rId7" Type="http://schemas.openxmlformats.org/officeDocument/2006/relationships/image" Target="../media/image10.png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16.png"/><Relationship Id="rId2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tags" Target="../tags/tag17.xml"/><Relationship Id="rId3" Type="http://schemas.openxmlformats.org/officeDocument/2006/relationships/image" Target="../media/image19.png"/><Relationship Id="rId2" Type="http://schemas.openxmlformats.org/officeDocument/2006/relationships/tags" Target="../tags/tag16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38400" y="2209800"/>
            <a:ext cx="731520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210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96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07280" y="3974880"/>
            <a:ext cx="283851" cy="299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3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62076" y="4806718"/>
            <a:ext cx="269052" cy="301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46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03829" y="3505012"/>
            <a:ext cx="970333" cy="399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17349" y="5231277"/>
            <a:ext cx="476503" cy="41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44208" y="6038024"/>
            <a:ext cx="459175" cy="40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20395"/>
            <a:ext cx="9169400" cy="416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2215" y="2564765"/>
            <a:ext cx="534035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581525"/>
            <a:ext cx="9169400" cy="220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205"/>
            <a:ext cx="10800000" cy="476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4560927"/>
            <a:ext cx="352380" cy="381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73" r="6286" b="23863"/>
          <a:stretch>
            <a:fillRect/>
          </a:stretch>
        </p:blipFill>
        <p:spPr>
          <a:xfrm>
            <a:off x="4007485" y="4077335"/>
            <a:ext cx="1868170" cy="270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72000"/>
            <a:ext cx="899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16" t="86209"/>
          <a:stretch>
            <a:fillRect/>
          </a:stretch>
        </p:blipFill>
        <p:spPr>
          <a:xfrm>
            <a:off x="9615805" y="1044575"/>
            <a:ext cx="1769110" cy="570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167619" y="1124307"/>
            <a:ext cx="352380" cy="381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34035"/>
            <a:ext cx="8872220" cy="606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836745"/>
            <a:ext cx="7447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27378" y="1033780"/>
            <a:ext cx="242985" cy="262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14" t="14497" r="2605" b="49869"/>
          <a:stretch>
            <a:fillRect/>
          </a:stretch>
        </p:blipFill>
        <p:spPr>
          <a:xfrm>
            <a:off x="7624445" y="3356610"/>
            <a:ext cx="3600450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844675"/>
            <a:ext cx="8570595" cy="350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0055" y="4725035"/>
            <a:ext cx="4872990" cy="21069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764355"/>
            <a:ext cx="9352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548455"/>
            <a:ext cx="10800000" cy="446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50191" y="4359251"/>
            <a:ext cx="2104761" cy="457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74001" y="4359251"/>
            <a:ext cx="3142857" cy="46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r="14886"/>
          <a:stretch>
            <a:fillRect/>
          </a:stretch>
        </p:blipFill>
        <p:spPr>
          <a:xfrm>
            <a:off x="8993505" y="4334510"/>
            <a:ext cx="2846070" cy="228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0000" y="4439920"/>
            <a:ext cx="2830195" cy="2244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92600"/>
            <a:ext cx="10098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1277" y="2565045"/>
            <a:ext cx="445248" cy="41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62622" y="4223497"/>
            <a:ext cx="2003616" cy="427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25431" y="5061640"/>
            <a:ext cx="1264504" cy="410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550" y="4581525"/>
            <a:ext cx="2660650" cy="21094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550" y="1988820"/>
            <a:ext cx="2618740" cy="206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620845"/>
            <a:ext cx="10800000" cy="95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421580"/>
            <a:ext cx="10800000" cy="372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927035" y="2621859"/>
            <a:ext cx="1552380" cy="466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9888939" y="3517305"/>
            <a:ext cx="476190" cy="447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183880" y="4479290"/>
            <a:ext cx="2600960" cy="2062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7620" y="4580890"/>
            <a:ext cx="2618740" cy="206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90"/>
          <a:stretch>
            <a:fillRect/>
          </a:stretch>
        </p:blipFill>
        <p:spPr>
          <a:xfrm>
            <a:off x="720090" y="756920"/>
            <a:ext cx="10800080" cy="375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86666" y="3767721"/>
            <a:ext cx="323809" cy="371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8755" y="4221480"/>
            <a:ext cx="1812290" cy="25800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25" r="28221"/>
          <a:stretch>
            <a:fillRect/>
          </a:stretch>
        </p:blipFill>
        <p:spPr>
          <a:xfrm>
            <a:off x="720090" y="4294690"/>
            <a:ext cx="7752170" cy="173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66"/>
          <a:stretch>
            <a:fillRect/>
          </a:stretch>
        </p:blipFill>
        <p:spPr>
          <a:xfrm>
            <a:off x="1391920" y="3285040"/>
            <a:ext cx="10800080" cy="263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77" b="60041"/>
          <a:stretch>
            <a:fillRect/>
          </a:stretch>
        </p:blipFill>
        <p:spPr>
          <a:xfrm>
            <a:off x="1391920" y="1412875"/>
            <a:ext cx="7152095" cy="179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215" y="908685"/>
            <a:ext cx="2125980" cy="30264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35" y="672465"/>
            <a:ext cx="7456805" cy="2345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63790" y="2493010"/>
            <a:ext cx="565785" cy="65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141345"/>
            <a:ext cx="7457440" cy="350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5"/>
          <a:stretch>
            <a:fillRect/>
          </a:stretch>
        </p:blipFill>
        <p:spPr>
          <a:xfrm>
            <a:off x="8400415" y="2853055"/>
            <a:ext cx="3101340" cy="231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2023-10-12T08:32:24Z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