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2" r:id="rId3"/>
    <p:sldId id="363" r:id="rId4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4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41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7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8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20.png"/><Relationship Id="rId2" Type="http://schemas.openxmlformats.org/officeDocument/2006/relationships/tags" Target="../tags/tag9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2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27.png"/><Relationship Id="rId2" Type="http://schemas.openxmlformats.org/officeDocument/2006/relationships/tags" Target="../tags/tag13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image" Target="../media/image8.png"/><Relationship Id="rId6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16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43150" y="1376680"/>
            <a:ext cx="7505700" cy="209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04795" y="4062095"/>
            <a:ext cx="65817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6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40264" y="6164374"/>
            <a:ext cx="297595" cy="35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20000" y="4629774"/>
            <a:ext cx="295238" cy="37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05714" y="5477540"/>
            <a:ext cx="571428" cy="37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412240"/>
            <a:ext cx="7659370" cy="5281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77100" y="2404110"/>
            <a:ext cx="503555" cy="42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1428" y="4091410"/>
            <a:ext cx="419048" cy="362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08500"/>
            <a:ext cx="9646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b="19311"/>
          <a:stretch>
            <a:fillRect/>
          </a:stretch>
        </p:blipFill>
        <p:spPr>
          <a:xfrm>
            <a:off x="9912350" y="3572510"/>
            <a:ext cx="2058035" cy="191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16" t="80694"/>
          <a:stretch>
            <a:fillRect/>
          </a:stretch>
        </p:blipFill>
        <p:spPr>
          <a:xfrm>
            <a:off x="9912440" y="980625"/>
            <a:ext cx="2039530" cy="72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344150" y="981075"/>
            <a:ext cx="738505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35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62816" y="4543358"/>
            <a:ext cx="1484360" cy="323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6911" y="5278172"/>
            <a:ext cx="576373" cy="33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94277" y="6076197"/>
            <a:ext cx="655329" cy="300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4990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7142" y="4840719"/>
            <a:ext cx="361905" cy="361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61" r="11800" b="49837"/>
          <a:stretch>
            <a:fillRect/>
          </a:stretch>
        </p:blipFill>
        <p:spPr>
          <a:xfrm>
            <a:off x="7967980" y="692785"/>
            <a:ext cx="2174875" cy="2029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041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7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31351" y="2909297"/>
            <a:ext cx="752432" cy="337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81081" y="3722270"/>
            <a:ext cx="501621" cy="337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88648" y="6135243"/>
            <a:ext cx="1850810" cy="38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335" y="44450"/>
            <a:ext cx="8453120" cy="379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60"/>
          <a:stretch>
            <a:fillRect/>
          </a:stretch>
        </p:blipFill>
        <p:spPr>
          <a:xfrm>
            <a:off x="3201035" y="3833495"/>
            <a:ext cx="7416800" cy="286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9825990" y="3287395"/>
            <a:ext cx="401320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407035" y="3399155"/>
            <a:ext cx="2502535" cy="2423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2783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3619356"/>
            <a:ext cx="409523" cy="371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05"/>
          <a:stretch>
            <a:fillRect/>
          </a:stretch>
        </p:blipFill>
        <p:spPr>
          <a:xfrm>
            <a:off x="550545" y="4365625"/>
            <a:ext cx="1871980" cy="229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03"/>
          <a:stretch>
            <a:fillRect/>
          </a:stretch>
        </p:blipFill>
        <p:spPr>
          <a:xfrm>
            <a:off x="5878195" y="4364990"/>
            <a:ext cx="1949450" cy="226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47" r="27066"/>
          <a:stretch>
            <a:fillRect/>
          </a:stretch>
        </p:blipFill>
        <p:spPr>
          <a:xfrm>
            <a:off x="2998470" y="4365625"/>
            <a:ext cx="2232025" cy="229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47" r="22874"/>
          <a:stretch>
            <a:fillRect/>
          </a:stretch>
        </p:blipFill>
        <p:spPr>
          <a:xfrm>
            <a:off x="8547100" y="4364990"/>
            <a:ext cx="2592070" cy="226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55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53333" y="3583609"/>
            <a:ext cx="304761" cy="362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00952" y="4480039"/>
            <a:ext cx="561904" cy="362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r="18221" b="2973"/>
          <a:stretch>
            <a:fillRect/>
          </a:stretch>
        </p:blipFill>
        <p:spPr>
          <a:xfrm>
            <a:off x="9289415" y="3933190"/>
            <a:ext cx="259715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29523" y="2011201"/>
            <a:ext cx="1990476" cy="419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29523" y="2907392"/>
            <a:ext cx="790476" cy="371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72000"/>
            <a:ext cx="10800000" cy="413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5130" y="1153349"/>
            <a:ext cx="1647619" cy="381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03225" y="2842759"/>
            <a:ext cx="723809" cy="372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46082" y="4551259"/>
            <a:ext cx="571428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692600"/>
            <a:ext cx="10800000" cy="519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50844" y="1788446"/>
            <a:ext cx="2028571" cy="428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67195" y="4312285"/>
            <a:ext cx="1093470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36558" y="5180804"/>
            <a:ext cx="2028571" cy="43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4738257"/>
            <a:ext cx="352380" cy="381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2905333"/>
            <a:ext cx="838095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48571" y="2905333"/>
            <a:ext cx="523809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4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42736" y="3606202"/>
            <a:ext cx="1046736" cy="42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15368" y="6129101"/>
            <a:ext cx="768842" cy="371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2023-10-11T08:35:21Z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