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3" r:id="rId6"/>
    <p:sldId id="382" r:id="rId7"/>
    <p:sldId id="380" r:id="rId8"/>
    <p:sldId id="379" r:id="rId9"/>
    <p:sldId id="378" r:id="rId10"/>
    <p:sldId id="376" r:id="rId11"/>
    <p:sldId id="374" r:id="rId12"/>
    <p:sldId id="373" r:id="rId13"/>
    <p:sldId id="372" r:id="rId14"/>
    <p:sldId id="371" r:id="rId15"/>
    <p:sldId id="370" r:id="rId16"/>
    <p:sldId id="369" r:id="rId17"/>
    <p:sldId id="366" r:id="rId18"/>
    <p:sldId id="365" r:id="rId19"/>
    <p:sldId id="409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3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4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tags" Target="../tags/tag16.xml"/><Relationship Id="rId3" Type="http://schemas.openxmlformats.org/officeDocument/2006/relationships/image" Target="../media/image23.png"/><Relationship Id="rId2" Type="http://schemas.openxmlformats.org/officeDocument/2006/relationships/tags" Target="../tags/tag15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24.png"/><Relationship Id="rId2" Type="http://schemas.openxmlformats.org/officeDocument/2006/relationships/tags" Target="../tags/tag17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image" Target="../media/image24.png"/><Relationship Id="rId2" Type="http://schemas.openxmlformats.org/officeDocument/2006/relationships/tags" Target="../tags/tag19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image" Target="../media/image27.png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24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7020" y="2842895"/>
            <a:ext cx="90773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4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7369" y="3689953"/>
            <a:ext cx="2119306" cy="316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21680" y="4625401"/>
            <a:ext cx="279631" cy="220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82535" y="6378445"/>
            <a:ext cx="198684" cy="162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43895" y="6437370"/>
            <a:ext cx="198684" cy="44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5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745"/>
            <a:ext cx="10800000" cy="245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79415" y="1849856"/>
            <a:ext cx="1104761" cy="458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3" t="40153" r="6718"/>
          <a:stretch>
            <a:fillRect/>
          </a:stretch>
        </p:blipFill>
        <p:spPr>
          <a:xfrm>
            <a:off x="2495550" y="3572510"/>
            <a:ext cx="7327900" cy="294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0845"/>
            <a:ext cx="10800000" cy="4842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9565" y="2460596"/>
            <a:ext cx="457142" cy="43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7660" y="3270849"/>
            <a:ext cx="1571428" cy="457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31470" y="3270849"/>
            <a:ext cx="514285" cy="44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26708" y="4090635"/>
            <a:ext cx="2123809" cy="457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3" t="40153" r="6718"/>
          <a:stretch>
            <a:fillRect/>
          </a:stretch>
        </p:blipFill>
        <p:spPr>
          <a:xfrm>
            <a:off x="4007485" y="4580890"/>
            <a:ext cx="5414010" cy="217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48455"/>
            <a:ext cx="10800000" cy="5060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46082" y="1634953"/>
            <a:ext cx="4352380" cy="46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88939" y="2454592"/>
            <a:ext cx="3085714" cy="4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46082" y="4084339"/>
            <a:ext cx="7980953" cy="46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79415" y="4913509"/>
            <a:ext cx="1533333" cy="4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3" t="40153" r="6718"/>
          <a:stretch>
            <a:fillRect/>
          </a:stretch>
        </p:blipFill>
        <p:spPr>
          <a:xfrm>
            <a:off x="4367530" y="4725035"/>
            <a:ext cx="4856480" cy="195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2204085"/>
            <a:ext cx="10222230" cy="302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230495"/>
            <a:ext cx="10222230" cy="147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51"/>
          <a:stretch>
            <a:fillRect/>
          </a:stretch>
        </p:blipFill>
        <p:spPr>
          <a:xfrm>
            <a:off x="4532630" y="44450"/>
            <a:ext cx="4554220" cy="294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470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58718" y="918318"/>
            <a:ext cx="459311" cy="384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58742" y="2339508"/>
            <a:ext cx="910272" cy="40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47402" y="3050103"/>
            <a:ext cx="901921" cy="40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80782" y="5198608"/>
            <a:ext cx="935326" cy="39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17"/>
          <a:stretch>
            <a:fillRect/>
          </a:stretch>
        </p:blipFill>
        <p:spPr>
          <a:xfrm>
            <a:off x="9248775" y="475615"/>
            <a:ext cx="2262505" cy="308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3" r="16351"/>
          <a:stretch>
            <a:fillRect/>
          </a:stretch>
        </p:blipFill>
        <p:spPr>
          <a:xfrm>
            <a:off x="9336405" y="3572510"/>
            <a:ext cx="2506345" cy="308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8492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17"/>
          <a:stretch>
            <a:fillRect/>
          </a:stretch>
        </p:blipFill>
        <p:spPr>
          <a:xfrm>
            <a:off x="9248775" y="475615"/>
            <a:ext cx="2262505" cy="308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3" r="16351"/>
          <a:stretch>
            <a:fillRect/>
          </a:stretch>
        </p:blipFill>
        <p:spPr>
          <a:xfrm>
            <a:off x="9336405" y="3572510"/>
            <a:ext cx="2506345" cy="308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17"/>
          <a:stretch>
            <a:fillRect/>
          </a:stretch>
        </p:blipFill>
        <p:spPr>
          <a:xfrm>
            <a:off x="9248775" y="475615"/>
            <a:ext cx="2262505" cy="308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3" r="16351"/>
          <a:stretch>
            <a:fillRect/>
          </a:stretch>
        </p:blipFill>
        <p:spPr>
          <a:xfrm>
            <a:off x="9336405" y="3572510"/>
            <a:ext cx="2506345" cy="308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0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688340" y="1137285"/>
            <a:ext cx="8057515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790635" y="1757811"/>
            <a:ext cx="7864079" cy="34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688606" y="2370744"/>
            <a:ext cx="4748272" cy="35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688340" y="2992120"/>
            <a:ext cx="5817235" cy="812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798483" y="4013091"/>
            <a:ext cx="5799955" cy="36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auto">
          <a:xfrm>
            <a:off x="688340" y="4647565"/>
            <a:ext cx="4248150" cy="80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2"/>
            </p:custDataLst>
          </p:nvPr>
        </p:nvSpPr>
        <p:spPr bwMode="auto">
          <a:xfrm>
            <a:off x="688340" y="5647690"/>
            <a:ext cx="7894955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3"/>
            </p:custDataLst>
          </p:nvPr>
        </p:nvSpPr>
        <p:spPr bwMode="auto">
          <a:xfrm>
            <a:off x="688606" y="6284087"/>
            <a:ext cx="7848383" cy="337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1" grpId="0" bldLvl="0" animBg="1"/>
      <p:bldP spid="16" grpId="0" bldLvl="0" animBg="1"/>
      <p:bldP spid="19" grpId="0" bldLvl="0" animBg="1"/>
      <p:bldP spid="24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7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57738" y="3298736"/>
            <a:ext cx="280185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828675"/>
            <a:ext cx="9013190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8070" y="2420620"/>
            <a:ext cx="45529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7"/>
          <a:stretch>
            <a:fillRect/>
          </a:stretch>
        </p:blipFill>
        <p:spPr>
          <a:xfrm>
            <a:off x="1343660" y="3132455"/>
            <a:ext cx="6527800" cy="312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7680325" y="3650615"/>
            <a:ext cx="4367530" cy="174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8020050" cy="624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080" y="1340485"/>
            <a:ext cx="52451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81340"/>
            <a:ext cx="10800000" cy="9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137846" y="4964956"/>
            <a:ext cx="342857" cy="383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890"/>
            <a:ext cx="9250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8"/>
          <a:stretch>
            <a:fillRect/>
          </a:stretch>
        </p:blipFill>
        <p:spPr>
          <a:xfrm>
            <a:off x="7357835" y="93345"/>
            <a:ext cx="2759620" cy="99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183951" y="476776"/>
            <a:ext cx="342857" cy="383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3701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42629" y="3175462"/>
            <a:ext cx="1371643" cy="396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59906" y="6051330"/>
            <a:ext cx="941971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674370"/>
            <a:ext cx="8072120" cy="606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2130" y="3069590"/>
            <a:ext cx="65468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15945" y="3823335"/>
            <a:ext cx="154813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85895" y="4398010"/>
            <a:ext cx="2222500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8400" y="6135370"/>
            <a:ext cx="345503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8256270" y="2924810"/>
            <a:ext cx="3849370" cy="167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83525"/>
            <a:ext cx="10800000" cy="2464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932758" y="4579600"/>
            <a:ext cx="295238" cy="35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3951805" y="5353218"/>
            <a:ext cx="1076190" cy="448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2023-10-12T12:08:29Z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