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4" r:id="rId14"/>
    <p:sldId id="372" r:id="rId15"/>
    <p:sldId id="371" r:id="rId16"/>
    <p:sldId id="368" r:id="rId17"/>
    <p:sldId id="367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14.xml"/><Relationship Id="rId5" Type="http://schemas.openxmlformats.org/officeDocument/2006/relationships/image" Target="../media/image17.png"/><Relationship Id="rId4" Type="http://schemas.openxmlformats.org/officeDocument/2006/relationships/tags" Target="../tags/tag13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image" Target="../media/image19.png"/><Relationship Id="rId4" Type="http://schemas.openxmlformats.org/officeDocument/2006/relationships/tags" Target="../tags/tag17.xml"/><Relationship Id="rId3" Type="http://schemas.openxmlformats.org/officeDocument/2006/relationships/image" Target="../media/image20.png"/><Relationship Id="rId2" Type="http://schemas.openxmlformats.org/officeDocument/2006/relationships/tags" Target="../tags/tag16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20.xml"/><Relationship Id="rId3" Type="http://schemas.openxmlformats.org/officeDocument/2006/relationships/image" Target="../media/image23.png"/><Relationship Id="rId2" Type="http://schemas.openxmlformats.org/officeDocument/2006/relationships/tags" Target="../tags/tag1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7.png"/><Relationship Id="rId2" Type="http://schemas.openxmlformats.org/officeDocument/2006/relationships/tags" Target="../tags/tag2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4195" y="1314450"/>
            <a:ext cx="85629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1020" y="3723005"/>
            <a:ext cx="60293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88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2" t="17651" r="3080" b="30789"/>
          <a:stretch>
            <a:fillRect/>
          </a:stretch>
        </p:blipFill>
        <p:spPr>
          <a:xfrm>
            <a:off x="8903970" y="3986530"/>
            <a:ext cx="3033395" cy="203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80" t="87656"/>
          <a:stretch>
            <a:fillRect/>
          </a:stretch>
        </p:blipFill>
        <p:spPr>
          <a:xfrm>
            <a:off x="9241700" y="963930"/>
            <a:ext cx="1815555" cy="7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840539" y="1196310"/>
            <a:ext cx="295506" cy="33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340485"/>
            <a:ext cx="9978390" cy="365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4316095"/>
            <a:ext cx="77025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1310005" y="5296535"/>
            <a:ext cx="7428230" cy="158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3791585" y="3932555"/>
            <a:ext cx="4122420" cy="155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15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232468"/>
            <a:ext cx="323809" cy="36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991360" y="3822065"/>
            <a:ext cx="6736080" cy="296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165080" cy="493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3575685" y="4653280"/>
            <a:ext cx="4827270" cy="212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6" t="77786"/>
          <a:stretch>
            <a:fillRect/>
          </a:stretch>
        </p:blipFill>
        <p:spPr>
          <a:xfrm>
            <a:off x="9804490" y="817430"/>
            <a:ext cx="2039530" cy="70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520040" y="908368"/>
            <a:ext cx="323809" cy="36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60985"/>
            <a:ext cx="7378700" cy="35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89035" y="3285490"/>
            <a:ext cx="43942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717290"/>
            <a:ext cx="7378700" cy="19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5589905"/>
            <a:ext cx="7378700" cy="114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761" y="2239373"/>
            <a:ext cx="400000" cy="352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4059435"/>
            <a:ext cx="400000" cy="352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00952" y="4964701"/>
            <a:ext cx="828571" cy="36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48640"/>
            <a:ext cx="8905240" cy="400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66" r="73724"/>
          <a:stretch>
            <a:fillRect/>
          </a:stretch>
        </p:blipFill>
        <p:spPr>
          <a:xfrm>
            <a:off x="1703705" y="4812030"/>
            <a:ext cx="2339975" cy="76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487170" y="4940935"/>
            <a:ext cx="280543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0" r="19545" b="22904"/>
          <a:stretch>
            <a:fillRect/>
          </a:stretch>
        </p:blipFill>
        <p:spPr>
          <a:xfrm>
            <a:off x="5663565" y="3933190"/>
            <a:ext cx="6052820" cy="262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3585" y="4149090"/>
            <a:ext cx="589280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703310" cy="624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3880" y="4725035"/>
            <a:ext cx="62801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3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0661" y="2483287"/>
            <a:ext cx="1054574" cy="47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6558" y="3405267"/>
            <a:ext cx="1016572" cy="44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0620" y="5220712"/>
            <a:ext cx="1615114" cy="44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6558" y="6133188"/>
            <a:ext cx="1016572" cy="45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484630"/>
            <a:ext cx="8688070" cy="53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759910"/>
            <a:ext cx="9947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8864" y="970641"/>
            <a:ext cx="1412247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2987" y="970641"/>
            <a:ext cx="1447334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5377" y="1787227"/>
            <a:ext cx="1535051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3880" y="1796007"/>
            <a:ext cx="999976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6455" y="2612592"/>
            <a:ext cx="947345" cy="43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57660" y="3420397"/>
            <a:ext cx="1412247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64611" y="4236983"/>
            <a:ext cx="1508736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71633" y="5878934"/>
            <a:ext cx="482444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3" t="28909" r="10952"/>
          <a:stretch>
            <a:fillRect/>
          </a:stretch>
        </p:blipFill>
        <p:spPr>
          <a:xfrm>
            <a:off x="9120505" y="2345690"/>
            <a:ext cx="2941320" cy="170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255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3851" y="1018073"/>
            <a:ext cx="1571428" cy="467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7184" y="1915173"/>
            <a:ext cx="504761" cy="44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17184" y="1915173"/>
            <a:ext cx="3904761" cy="44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3" t="28909" r="10952"/>
          <a:stretch>
            <a:fillRect/>
          </a:stretch>
        </p:blipFill>
        <p:spPr>
          <a:xfrm>
            <a:off x="3079115" y="3141345"/>
            <a:ext cx="4654550" cy="27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24761" y="1315235"/>
            <a:ext cx="809523" cy="3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2144722"/>
            <a:ext cx="514285" cy="4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3333" y="3927641"/>
            <a:ext cx="438095" cy="4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00952" y="4814333"/>
            <a:ext cx="1038095" cy="4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143928"/>
            <a:ext cx="323809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298575"/>
            <a:ext cx="9532620" cy="541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25" r="10219"/>
          <a:stretch>
            <a:fillRect/>
          </a:stretch>
        </p:blipFill>
        <p:spPr>
          <a:xfrm>
            <a:off x="2711450" y="116840"/>
            <a:ext cx="5412740" cy="141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0" t="38304" r="3551" b="49444"/>
          <a:stretch>
            <a:fillRect/>
          </a:stretch>
        </p:blipFill>
        <p:spPr>
          <a:xfrm>
            <a:off x="9700260" y="834390"/>
            <a:ext cx="1584325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344145" y="981118"/>
            <a:ext cx="323809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00952" y="4831625"/>
            <a:ext cx="514285" cy="457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2857" y="5736969"/>
            <a:ext cx="428571" cy="4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9209" y="6253450"/>
            <a:ext cx="295506" cy="33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2023-10-12T03:23:50Z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