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2" r:id="rId5"/>
    <p:sldId id="381" r:id="rId6"/>
    <p:sldId id="380" r:id="rId7"/>
    <p:sldId id="379" r:id="rId8"/>
    <p:sldId id="378" r:id="rId9"/>
    <p:sldId id="375" r:id="rId10"/>
    <p:sldId id="374" r:id="rId11"/>
    <p:sldId id="373" r:id="rId12"/>
    <p:sldId id="372" r:id="rId13"/>
    <p:sldId id="371" r:id="rId14"/>
    <p:sldId id="370" r:id="rId15"/>
    <p:sldId id="368" r:id="rId16"/>
    <p:sldId id="367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0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0650" y="845820"/>
            <a:ext cx="94107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85595" y="3348990"/>
            <a:ext cx="902017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052645"/>
            <a:ext cx="10800000" cy="485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4989" y="1414746"/>
            <a:ext cx="333333" cy="37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5624" y="3677706"/>
            <a:ext cx="912548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0365" y="5337648"/>
            <a:ext cx="1377118" cy="39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5130"/>
            <a:ext cx="9848850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2430" y="2868295"/>
            <a:ext cx="59563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1343660" y="3429000"/>
            <a:ext cx="4902200" cy="336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6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2550" y="1976036"/>
            <a:ext cx="256548" cy="28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773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1066" y="1757167"/>
            <a:ext cx="1558110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6626" y="3667662"/>
            <a:ext cx="1083076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09932" y="3629643"/>
            <a:ext cx="1501106" cy="40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6626" y="4561128"/>
            <a:ext cx="2280161" cy="43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5807710" y="5085080"/>
            <a:ext cx="3256280" cy="172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9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7749" y="2329150"/>
            <a:ext cx="1332318" cy="36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37334" y="5422191"/>
            <a:ext cx="1726494" cy="37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7"/>
          <a:stretch>
            <a:fillRect/>
          </a:stretch>
        </p:blipFill>
        <p:spPr>
          <a:xfrm>
            <a:off x="9336405" y="1341120"/>
            <a:ext cx="2672080" cy="145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0" b="2346"/>
          <a:stretch>
            <a:fillRect/>
          </a:stretch>
        </p:blipFill>
        <p:spPr>
          <a:xfrm>
            <a:off x="839470" y="2060575"/>
            <a:ext cx="8282940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2132330"/>
            <a:ext cx="50038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50"/>
          <a:stretch>
            <a:fillRect/>
          </a:stretch>
        </p:blipFill>
        <p:spPr>
          <a:xfrm>
            <a:off x="839470" y="1412240"/>
            <a:ext cx="828294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30555"/>
            <a:ext cx="8599170" cy="62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3880" y="1268730"/>
            <a:ext cx="64770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8650"/>
            <a:ext cx="8567420" cy="622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3520" y="1316990"/>
            <a:ext cx="72390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8905" y="3501390"/>
            <a:ext cx="106680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1630" y="4293235"/>
            <a:ext cx="50673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5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5790" y="4835040"/>
            <a:ext cx="291733" cy="29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3937730"/>
            <a:ext cx="323809" cy="362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816610"/>
            <a:ext cx="10043160" cy="157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8790" y="1761490"/>
            <a:ext cx="55626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181735" y="2636520"/>
            <a:ext cx="9575800" cy="39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7680325" y="2569210"/>
            <a:ext cx="4189730" cy="172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131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47852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8145" y="4653280"/>
            <a:ext cx="45720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2023-10-12T11:24:48Z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