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2" r:id="rId3"/>
    <p:sldId id="363" r:id="rId4"/>
    <p:sldId id="387" r:id="rId6"/>
    <p:sldId id="386" r:id="rId7"/>
    <p:sldId id="385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3" r:id="rId17"/>
    <p:sldId id="372" r:id="rId18"/>
    <p:sldId id="371" r:id="rId19"/>
    <p:sldId id="369" r:id="rId20"/>
    <p:sldId id="368" r:id="rId21"/>
    <p:sldId id="367" r:id="rId22"/>
    <p:sldId id="366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5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3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4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5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24.png"/><Relationship Id="rId2" Type="http://schemas.openxmlformats.org/officeDocument/2006/relationships/tags" Target="../tags/tag16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4.xml"/><Relationship Id="rId7" Type="http://schemas.openxmlformats.org/officeDocument/2006/relationships/image" Target="../media/image30.png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29.png"/><Relationship Id="rId2" Type="http://schemas.openxmlformats.org/officeDocument/2006/relationships/tags" Target="../tags/tag20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image" Target="../media/image10.png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76450" y="3009900"/>
            <a:ext cx="80391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8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73513" y="6132198"/>
            <a:ext cx="1056000" cy="37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0"/>
          <a:stretch>
            <a:fillRect/>
          </a:stretch>
        </p:blipFill>
        <p:spPr>
          <a:xfrm>
            <a:off x="720090" y="1259205"/>
            <a:ext cx="9352280" cy="555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9538" y="3371570"/>
            <a:ext cx="296902" cy="33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80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18619" y="2864440"/>
            <a:ext cx="311847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8228965" y="3501390"/>
            <a:ext cx="3464560" cy="2613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549090"/>
            <a:ext cx="9776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91146" y="3308371"/>
            <a:ext cx="267258" cy="32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87535" y="4860467"/>
            <a:ext cx="931092" cy="413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5" r="13553"/>
          <a:stretch>
            <a:fillRect/>
          </a:stretch>
        </p:blipFill>
        <p:spPr>
          <a:xfrm>
            <a:off x="9984105" y="2501900"/>
            <a:ext cx="2103755" cy="257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77142" y="6061386"/>
            <a:ext cx="200000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10476" y="6051855"/>
            <a:ext cx="295238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800000" cy="81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93"/>
          <a:stretch>
            <a:fillRect/>
          </a:stretch>
        </p:blipFill>
        <p:spPr>
          <a:xfrm>
            <a:off x="1822450" y="1700530"/>
            <a:ext cx="9386025" cy="367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774740" y="2919966"/>
            <a:ext cx="304761" cy="37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746169" y="3815626"/>
            <a:ext cx="857142" cy="381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4927121" y="4701758"/>
            <a:ext cx="828571" cy="381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80890"/>
            <a:ext cx="10800000" cy="449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2749" y="3857634"/>
            <a:ext cx="200000" cy="352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93701" y="3857634"/>
            <a:ext cx="857142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22273" y="4733993"/>
            <a:ext cx="828571" cy="3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2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0599" y="4654346"/>
            <a:ext cx="287002" cy="32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29630" y="3071495"/>
            <a:ext cx="101600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20000" y="3806349"/>
            <a:ext cx="523809" cy="36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62857" y="4655700"/>
            <a:ext cx="819047" cy="372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4"/>
          <a:stretch>
            <a:fillRect/>
          </a:stretch>
        </p:blipFill>
        <p:spPr>
          <a:xfrm>
            <a:off x="720090" y="1617980"/>
            <a:ext cx="10293985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29" t="48903" r="40781"/>
          <a:stretch>
            <a:fillRect/>
          </a:stretch>
        </p:blipFill>
        <p:spPr>
          <a:xfrm>
            <a:off x="6600190" y="3789045"/>
            <a:ext cx="1728380" cy="29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620395"/>
            <a:ext cx="9334500" cy="378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5" y="4404995"/>
            <a:ext cx="9334500" cy="216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4799965" y="4509135"/>
            <a:ext cx="725170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7569200" y="5157470"/>
            <a:ext cx="76390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/>
          <a:stretch>
            <a:fillRect/>
          </a:stretch>
        </p:blipFill>
        <p:spPr>
          <a:xfrm>
            <a:off x="9480550" y="476250"/>
            <a:ext cx="2333625" cy="281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8" r="26888"/>
          <a:stretch>
            <a:fillRect/>
          </a:stretch>
        </p:blipFill>
        <p:spPr>
          <a:xfrm>
            <a:off x="9048115" y="3356610"/>
            <a:ext cx="2979420" cy="281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4761" y="1248389"/>
            <a:ext cx="3647618" cy="45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0665" y="2192020"/>
            <a:ext cx="295021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05714" y="2191927"/>
            <a:ext cx="1057142" cy="45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2090" y="3145155"/>
            <a:ext cx="549529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15238" y="5098787"/>
            <a:ext cx="828571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86666" y="5098787"/>
            <a:ext cx="580953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29" t="48903" r="40781"/>
          <a:stretch>
            <a:fillRect/>
          </a:stretch>
        </p:blipFill>
        <p:spPr>
          <a:xfrm>
            <a:off x="10459085" y="3768725"/>
            <a:ext cx="1498600" cy="255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5238" y="2220519"/>
            <a:ext cx="1076190" cy="47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34285" y="3183119"/>
            <a:ext cx="1076190" cy="4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24761" y="5079725"/>
            <a:ext cx="1076190" cy="45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29" t="48903" r="40781"/>
          <a:stretch>
            <a:fillRect/>
          </a:stretch>
        </p:blipFill>
        <p:spPr>
          <a:xfrm>
            <a:off x="10560685" y="4293235"/>
            <a:ext cx="1250950" cy="213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40" y="548640"/>
            <a:ext cx="9259570" cy="401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30035" y="2348931"/>
            <a:ext cx="504761" cy="457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34840" y="4004945"/>
            <a:ext cx="89979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46415" y="4013419"/>
            <a:ext cx="514285" cy="43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85" y="4436745"/>
            <a:ext cx="9259570" cy="239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552999" y="4724953"/>
            <a:ext cx="561904" cy="409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2713355" y="5433695"/>
            <a:ext cx="1173480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5" r="19284"/>
          <a:stretch>
            <a:fillRect/>
          </a:stretch>
        </p:blipFill>
        <p:spPr>
          <a:xfrm>
            <a:off x="9060815" y="4076700"/>
            <a:ext cx="3027680" cy="183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673"/>
          <a:stretch>
            <a:fillRect/>
          </a:stretch>
        </p:blipFill>
        <p:spPr>
          <a:xfrm>
            <a:off x="9812655" y="1340485"/>
            <a:ext cx="1131570" cy="200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4182237"/>
            <a:ext cx="352380" cy="381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268545"/>
            <a:ext cx="10800000" cy="46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45" t="77840"/>
          <a:stretch>
            <a:fillRect/>
          </a:stretch>
        </p:blipFill>
        <p:spPr>
          <a:xfrm>
            <a:off x="9368880" y="803460"/>
            <a:ext cx="2111920" cy="86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128249" y="980567"/>
            <a:ext cx="352380" cy="381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3183068"/>
            <a:ext cx="342857" cy="381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0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2549" y="5385824"/>
            <a:ext cx="717867" cy="32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37079" y="5385824"/>
            <a:ext cx="701552" cy="310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2023-10-11T08:47:14Z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