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1" r:id="rId7"/>
    <p:sldId id="380" r:id="rId8"/>
    <p:sldId id="378" r:id="rId9"/>
    <p:sldId id="377" r:id="rId10"/>
    <p:sldId id="376" r:id="rId11"/>
    <p:sldId id="375" r:id="rId12"/>
    <p:sldId id="374" r:id="rId13"/>
    <p:sldId id="372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9275" y="1871345"/>
            <a:ext cx="8553450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656" y="2942061"/>
            <a:ext cx="299949" cy="3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395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5913468"/>
            <a:ext cx="323809" cy="371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8580755" y="1382395"/>
            <a:ext cx="2799080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7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78594"/>
          <a:stretch>
            <a:fillRect/>
          </a:stretch>
        </p:blipFill>
        <p:spPr>
          <a:xfrm>
            <a:off x="9700350" y="581210"/>
            <a:ext cx="2256065" cy="84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632435" y="836643"/>
            <a:ext cx="323809" cy="371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8256270" y="3932555"/>
            <a:ext cx="3135630" cy="266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3041469"/>
            <a:ext cx="409523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85" y="908500"/>
            <a:ext cx="8504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16" t="34360" b="52485"/>
          <a:stretch>
            <a:fillRect/>
          </a:stretch>
        </p:blipFill>
        <p:spPr>
          <a:xfrm>
            <a:off x="7249795" y="274955"/>
            <a:ext cx="1794510" cy="63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738118" y="420189"/>
            <a:ext cx="409523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51459" r="49558"/>
          <a:stretch>
            <a:fillRect/>
          </a:stretch>
        </p:blipFill>
        <p:spPr>
          <a:xfrm>
            <a:off x="8533765" y="1574165"/>
            <a:ext cx="3578225" cy="194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51456" r="4887"/>
          <a:stretch>
            <a:fillRect/>
          </a:stretch>
        </p:blipFill>
        <p:spPr>
          <a:xfrm>
            <a:off x="8616315" y="4351020"/>
            <a:ext cx="3472180" cy="194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131300" cy="383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5055" y="764540"/>
            <a:ext cx="162306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509135"/>
            <a:ext cx="9131300" cy="23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100984" y="4653126"/>
            <a:ext cx="1057142" cy="4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3647654" y="6165404"/>
            <a:ext cx="476190" cy="4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8550910" cy="61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980" y="4725035"/>
            <a:ext cx="57594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2202007"/>
            <a:ext cx="409523" cy="36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7709535" cy="623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3790" y="2924810"/>
            <a:ext cx="59436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0000" y="2200571"/>
            <a:ext cx="1057141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333" y="3124380"/>
            <a:ext cx="2095238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340485"/>
            <a:ext cx="9207500" cy="540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6245" y="2903855"/>
            <a:ext cx="110490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7705" y="5320030"/>
            <a:ext cx="113538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3605" y="6125845"/>
            <a:ext cx="105346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81904" y="2078628"/>
            <a:ext cx="428571" cy="46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2965839"/>
            <a:ext cx="476190" cy="44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200599"/>
            <a:ext cx="361904" cy="37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19195"/>
            <a:ext cx="10360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1963" y="5193480"/>
            <a:ext cx="2009977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4509" y="5193480"/>
            <a:ext cx="2494199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16" b="8931"/>
          <a:stretch>
            <a:fillRect/>
          </a:stretch>
        </p:blipFill>
        <p:spPr>
          <a:xfrm>
            <a:off x="2353945" y="5854065"/>
            <a:ext cx="3886200" cy="88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401474" y="6092611"/>
            <a:ext cx="1552380" cy="45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5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6098" y="4474702"/>
            <a:ext cx="941546" cy="41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4736" y="6083351"/>
            <a:ext cx="906993" cy="41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4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6807" y="1138829"/>
            <a:ext cx="956807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7556" y="1946634"/>
            <a:ext cx="1439600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8029" y="5195414"/>
            <a:ext cx="1948728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69825" y="5195414"/>
            <a:ext cx="991920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5236" y="6012000"/>
            <a:ext cx="500349" cy="4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2038666"/>
            <a:ext cx="3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2023-10-12T11:40:59Z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