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483" r:id="rId3"/>
    <p:sldId id="481" r:id="rId4"/>
    <p:sldId id="480" r:id="rId5"/>
    <p:sldId id="479" r:id="rId6"/>
    <p:sldId id="478" r:id="rId7"/>
    <p:sldId id="477" r:id="rId8"/>
    <p:sldId id="476" r:id="rId9"/>
    <p:sldId id="475" r:id="rId10"/>
    <p:sldId id="474" r:id="rId11"/>
    <p:sldId id="473" r:id="rId12"/>
    <p:sldId id="472" r:id="rId13"/>
    <p:sldId id="470" r:id="rId14"/>
    <p:sldId id="469" r:id="rId15"/>
    <p:sldId id="468" r:id="rId16"/>
    <p:sldId id="467" r:id="rId17"/>
    <p:sldId id="466" r:id="rId18"/>
    <p:sldId id="465" r:id="rId19"/>
    <p:sldId id="463" r:id="rId20"/>
    <p:sldId id="462" r:id="rId21"/>
    <p:sldId id="460" r:id="rId22"/>
    <p:sldId id="459" r:id="rId23"/>
    <p:sldId id="458" r:id="rId24"/>
    <p:sldId id="457" r:id="rId25"/>
    <p:sldId id="455" r:id="rId26"/>
    <p:sldId id="453" r:id="rId27"/>
    <p:sldId id="452" r:id="rId28"/>
    <p:sldId id="451" r:id="rId29"/>
    <p:sldId id="450" r:id="rId30"/>
    <p:sldId id="449" r:id="rId31"/>
    <p:sldId id="448" r:id="rId32"/>
    <p:sldId id="446" r:id="rId33"/>
    <p:sldId id="445" r:id="rId34"/>
    <p:sldId id="444" r:id="rId35"/>
    <p:sldId id="443" r:id="rId36"/>
    <p:sldId id="442" r:id="rId37"/>
    <p:sldId id="441" r:id="rId38"/>
    <p:sldId id="440" r:id="rId39"/>
    <p:sldId id="438" r:id="rId40"/>
    <p:sldId id="437" r:id="rId41"/>
    <p:sldId id="436" r:id="rId42"/>
    <p:sldId id="435" r:id="rId43"/>
    <p:sldId id="434" r:id="rId44"/>
    <p:sldId id="433" r:id="rId45"/>
    <p:sldId id="431" r:id="rId46"/>
    <p:sldId id="430" r:id="rId47"/>
    <p:sldId id="429" r:id="rId48"/>
    <p:sldId id="428" r:id="rId49"/>
    <p:sldId id="426" r:id="rId50"/>
    <p:sldId id="425" r:id="rId51"/>
    <p:sldId id="423" r:id="rId52"/>
    <p:sldId id="422" r:id="rId53"/>
    <p:sldId id="421" r:id="rId54"/>
    <p:sldId id="420" r:id="rId55"/>
    <p:sldId id="418" r:id="rId56"/>
    <p:sldId id="417" r:id="rId57"/>
    <p:sldId id="415" r:id="rId58"/>
    <p:sldId id="414" r:id="rId59"/>
    <p:sldId id="413" r:id="rId60"/>
    <p:sldId id="412" r:id="rId61"/>
    <p:sldId id="411" r:id="rId62"/>
    <p:sldId id="410" r:id="rId63"/>
    <p:sldId id="409" r:id="rId64"/>
    <p:sldId id="408" r:id="rId65"/>
    <p:sldId id="407" r:id="rId66"/>
    <p:sldId id="406" r:id="rId67"/>
    <p:sldId id="405" r:id="rId68"/>
    <p:sldId id="404" r:id="rId69"/>
    <p:sldId id="403" r:id="rId70"/>
    <p:sldId id="401" r:id="rId71"/>
    <p:sldId id="400" r:id="rId72"/>
    <p:sldId id="399" r:id="rId73"/>
    <p:sldId id="398" r:id="rId74"/>
    <p:sldId id="397" r:id="rId75"/>
    <p:sldId id="396" r:id="rId76"/>
    <p:sldId id="395" r:id="rId77"/>
    <p:sldId id="393" r:id="rId78"/>
    <p:sldId id="392" r:id="rId79"/>
    <p:sldId id="391" r:id="rId80"/>
    <p:sldId id="390" r:id="rId81"/>
    <p:sldId id="388" r:id="rId82"/>
    <p:sldId id="387" r:id="rId83"/>
    <p:sldId id="385" r:id="rId84"/>
    <p:sldId id="384" r:id="rId85"/>
    <p:sldId id="383" r:id="rId86"/>
    <p:sldId id="382" r:id="rId87"/>
    <p:sldId id="381" r:id="rId88"/>
    <p:sldId id="380" r:id="rId89"/>
    <p:sldId id="378" r:id="rId90"/>
    <p:sldId id="377" r:id="rId91"/>
    <p:sldId id="376" r:id="rId92"/>
    <p:sldId id="375" r:id="rId93"/>
    <p:sldId id="374" r:id="rId94"/>
    <p:sldId id="373" r:id="rId95"/>
    <p:sldId id="372" r:id="rId96"/>
    <p:sldId id="370" r:id="rId97"/>
    <p:sldId id="369" r:id="rId98"/>
    <p:sldId id="368" r:id="rId99"/>
    <p:sldId id="367" r:id="rId100"/>
    <p:sldId id="366" r:id="rId101"/>
    <p:sldId id="365" r:id="rId102"/>
    <p:sldId id="364" r:id="rId10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1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4988" y="1881188"/>
            <a:ext cx="85820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F42454-ABAF-9B88-5961-AC4B16ED5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F1BE811-1803-C8A8-C166-45492433D653}"/>
              </a:ext>
            </a:extLst>
          </p:cNvPr>
          <p:cNvSpPr/>
          <p:nvPr/>
        </p:nvSpPr>
        <p:spPr bwMode="auto">
          <a:xfrm>
            <a:off x="9096396" y="3000372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4BFA3D0-AEC8-7234-D68F-A61E8AC5C39E}"/>
              </a:ext>
            </a:extLst>
          </p:cNvPr>
          <p:cNvSpPr/>
          <p:nvPr/>
        </p:nvSpPr>
        <p:spPr bwMode="auto">
          <a:xfrm>
            <a:off x="7302178" y="4630331"/>
            <a:ext cx="2937226" cy="656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415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EE00F4-EE37-7893-7057-85A0540C46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1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CFD2689-C691-3D70-3C6F-6FFFB8C905DE}"/>
              </a:ext>
            </a:extLst>
          </p:cNvPr>
          <p:cNvSpPr/>
          <p:nvPr/>
        </p:nvSpPr>
        <p:spPr bwMode="auto">
          <a:xfrm>
            <a:off x="8453454" y="2714620"/>
            <a:ext cx="228601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CEDC331-33CF-85AF-E081-CD08CC2347AB}"/>
              </a:ext>
            </a:extLst>
          </p:cNvPr>
          <p:cNvSpPr/>
          <p:nvPr/>
        </p:nvSpPr>
        <p:spPr bwMode="auto">
          <a:xfrm>
            <a:off x="3952860" y="4500570"/>
            <a:ext cx="71438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758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22B1F54-0D1E-8A01-233B-3EFE794DF5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90553"/>
            <a:ext cx="10800000" cy="416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47C1716-445C-78E2-91B7-F07A3034121A}"/>
              </a:ext>
            </a:extLst>
          </p:cNvPr>
          <p:cNvSpPr/>
          <p:nvPr/>
        </p:nvSpPr>
        <p:spPr bwMode="auto">
          <a:xfrm>
            <a:off x="9096396" y="1285860"/>
            <a:ext cx="157163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874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682A76-26ED-AECD-AC70-8B13FB99F9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500174"/>
            <a:ext cx="10800000" cy="27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5018528-3D2F-CCD5-292C-57C8828811E2}"/>
              </a:ext>
            </a:extLst>
          </p:cNvPr>
          <p:cNvSpPr/>
          <p:nvPr/>
        </p:nvSpPr>
        <p:spPr bwMode="auto">
          <a:xfrm>
            <a:off x="5738810" y="1714488"/>
            <a:ext cx="142876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5E3EDA9-0F70-274C-A841-216286B2035B}"/>
              </a:ext>
            </a:extLst>
          </p:cNvPr>
          <p:cNvSpPr/>
          <p:nvPr/>
        </p:nvSpPr>
        <p:spPr bwMode="auto">
          <a:xfrm>
            <a:off x="1666844" y="3500438"/>
            <a:ext cx="121444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746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BD3C385-FA77-0284-4EB8-F3108C4656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E474DAE-5513-90D7-A767-AF1F162277B5}"/>
              </a:ext>
            </a:extLst>
          </p:cNvPr>
          <p:cNvSpPr/>
          <p:nvPr/>
        </p:nvSpPr>
        <p:spPr bwMode="auto">
          <a:xfrm>
            <a:off x="8953520" y="1071546"/>
            <a:ext cx="150019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0818FCE-DD4C-7428-E6FA-426BB44C0503}"/>
              </a:ext>
            </a:extLst>
          </p:cNvPr>
          <p:cNvSpPr/>
          <p:nvPr/>
        </p:nvSpPr>
        <p:spPr bwMode="auto">
          <a:xfrm>
            <a:off x="4952992" y="4643446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31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FF050CA-3A4B-19D3-F15A-40E294D52F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62983"/>
            <a:ext cx="10800000" cy="37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65B868-9A84-3E3A-AE96-2F7B4B5ABD73}"/>
              </a:ext>
            </a:extLst>
          </p:cNvPr>
          <p:cNvSpPr/>
          <p:nvPr/>
        </p:nvSpPr>
        <p:spPr bwMode="auto">
          <a:xfrm>
            <a:off x="6881818" y="2285992"/>
            <a:ext cx="164307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AF94CC1E-D35E-F361-04FF-510CC637C1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929197"/>
            <a:ext cx="10800000" cy="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D026775-2A87-4095-FC19-BE1C9FCBC8EA}"/>
              </a:ext>
            </a:extLst>
          </p:cNvPr>
          <p:cNvSpPr/>
          <p:nvPr/>
        </p:nvSpPr>
        <p:spPr bwMode="auto">
          <a:xfrm>
            <a:off x="1809720" y="5000636"/>
            <a:ext cx="257176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41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76A11FF-B5F7-9C08-A381-6498A25ED1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7200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BD2D568-7C11-68AB-D2BB-24B1C2BEC48A}"/>
              </a:ext>
            </a:extLst>
          </p:cNvPr>
          <p:cNvSpPr/>
          <p:nvPr/>
        </p:nvSpPr>
        <p:spPr bwMode="auto">
          <a:xfrm>
            <a:off x="1681904" y="1933904"/>
            <a:ext cx="770758" cy="56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52C8D87-BB37-4117-742A-89B0DE2682D5}"/>
              </a:ext>
            </a:extLst>
          </p:cNvPr>
          <p:cNvSpPr/>
          <p:nvPr/>
        </p:nvSpPr>
        <p:spPr bwMode="auto">
          <a:xfrm>
            <a:off x="5524496" y="4643446"/>
            <a:ext cx="107157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94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A74D56-3B6A-1F4A-2342-DEB98B2F59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BE6F03A-A95A-0819-0366-0D660729D269}"/>
              </a:ext>
            </a:extLst>
          </p:cNvPr>
          <p:cNvSpPr/>
          <p:nvPr/>
        </p:nvSpPr>
        <p:spPr bwMode="auto">
          <a:xfrm>
            <a:off x="2643809" y="2095809"/>
            <a:ext cx="2023431" cy="618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73E5459-9652-49A9-DFFC-5AD5E61302CF}"/>
              </a:ext>
            </a:extLst>
          </p:cNvPr>
          <p:cNvSpPr/>
          <p:nvPr/>
        </p:nvSpPr>
        <p:spPr bwMode="auto">
          <a:xfrm>
            <a:off x="6881818" y="4000504"/>
            <a:ext cx="228601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336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9B77EB7-894D-97CF-05C5-CCAB28DF0C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118"/>
          <a:stretch>
            <a:fillRect/>
          </a:stretch>
        </p:blipFill>
        <p:spPr>
          <a:xfrm>
            <a:off x="1836364" y="1187380"/>
            <a:ext cx="8519273" cy="37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5406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5604D35-5D7B-8475-5090-2F12C69EC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784" y="785794"/>
            <a:ext cx="10080000" cy="5936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977BA47-41C8-8A9A-0B6F-BFB05C428C4F}"/>
              </a:ext>
            </a:extLst>
          </p:cNvPr>
          <p:cNvSpPr/>
          <p:nvPr/>
        </p:nvSpPr>
        <p:spPr bwMode="auto">
          <a:xfrm>
            <a:off x="1666844" y="3429000"/>
            <a:ext cx="192882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A041B68-3323-3BEC-3D70-8792E464DB40}"/>
              </a:ext>
            </a:extLst>
          </p:cNvPr>
          <p:cNvSpPr/>
          <p:nvPr/>
        </p:nvSpPr>
        <p:spPr bwMode="auto">
          <a:xfrm>
            <a:off x="1691428" y="5133904"/>
            <a:ext cx="1832804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01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9CE4AE0-0E57-0CDD-6B56-36FEB2706B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1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028C4BE-633C-EE4F-019A-D1507F89BE6D}"/>
              </a:ext>
            </a:extLst>
          </p:cNvPr>
          <p:cNvSpPr/>
          <p:nvPr/>
        </p:nvSpPr>
        <p:spPr bwMode="auto">
          <a:xfrm>
            <a:off x="8239140" y="2000240"/>
            <a:ext cx="250033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183C887-F3DB-2871-FA56-93B66A39B3E4}"/>
              </a:ext>
            </a:extLst>
          </p:cNvPr>
          <p:cNvSpPr/>
          <p:nvPr/>
        </p:nvSpPr>
        <p:spPr bwMode="auto">
          <a:xfrm>
            <a:off x="9667900" y="3000372"/>
            <a:ext cx="121444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571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196C5A-10AA-5242-AAD1-B54B8907C9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6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B28CE02-03A2-3FDF-6470-E1D6ADE0A728}"/>
              </a:ext>
            </a:extLst>
          </p:cNvPr>
          <p:cNvSpPr/>
          <p:nvPr/>
        </p:nvSpPr>
        <p:spPr bwMode="auto">
          <a:xfrm>
            <a:off x="3062856" y="1219619"/>
            <a:ext cx="2390201" cy="494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8797B6B-5DF0-A8AB-D9B9-5D8EDF3D14E9}"/>
              </a:ext>
            </a:extLst>
          </p:cNvPr>
          <p:cNvSpPr/>
          <p:nvPr/>
        </p:nvSpPr>
        <p:spPr bwMode="auto">
          <a:xfrm>
            <a:off x="6024562" y="3929066"/>
            <a:ext cx="271464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567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1DC1FB4-6FD5-37E2-2866-9264884AB6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23976"/>
            <a:ext cx="10800000" cy="34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F659621-E591-FFC1-A0A8-DB7C87BBCAF8}"/>
              </a:ext>
            </a:extLst>
          </p:cNvPr>
          <p:cNvSpPr/>
          <p:nvPr/>
        </p:nvSpPr>
        <p:spPr bwMode="auto">
          <a:xfrm>
            <a:off x="3595670" y="2214554"/>
            <a:ext cx="214314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974B673-6824-DBAD-1CA0-B0E0BFE79ECF}"/>
              </a:ext>
            </a:extLst>
          </p:cNvPr>
          <p:cNvSpPr/>
          <p:nvPr/>
        </p:nvSpPr>
        <p:spPr bwMode="auto">
          <a:xfrm>
            <a:off x="1666844" y="4000504"/>
            <a:ext cx="214314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861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D0017B-7BCD-BBC1-6C06-14874EA1E8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6887" y="667173"/>
            <a:ext cx="9360000" cy="32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3F3047FF-A5C4-B1C2-35BE-4ABED5BCE64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992"/>
          <a:stretch>
            <a:fillRect/>
          </a:stretch>
        </p:blipFill>
        <p:spPr>
          <a:xfrm>
            <a:off x="1666844" y="3643314"/>
            <a:ext cx="8143932" cy="310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4113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FCEE51C-8644-2E35-2C42-5044FA7FF5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8443" y="642918"/>
            <a:ext cx="9360000" cy="469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1A2F9EB-C3EE-861B-12B2-6BEC68318E2A}"/>
              </a:ext>
            </a:extLst>
          </p:cNvPr>
          <p:cNvSpPr/>
          <p:nvPr/>
        </p:nvSpPr>
        <p:spPr bwMode="auto">
          <a:xfrm>
            <a:off x="4524364" y="709860"/>
            <a:ext cx="2357454" cy="5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222BB57-6A86-65B3-34ED-45C07798442B}"/>
              </a:ext>
            </a:extLst>
          </p:cNvPr>
          <p:cNvSpPr/>
          <p:nvPr/>
        </p:nvSpPr>
        <p:spPr bwMode="auto">
          <a:xfrm>
            <a:off x="2095472" y="3857628"/>
            <a:ext cx="228601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E94A6B97-4127-6581-86EF-FD251193E8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849" b="8394"/>
          <a:stretch>
            <a:fillRect/>
          </a:stretch>
        </p:blipFill>
        <p:spPr>
          <a:xfrm>
            <a:off x="1236594" y="5429264"/>
            <a:ext cx="9360000" cy="135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7847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7290BD7-A795-426F-2694-EDD01F3453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165"/>
          <a:stretch>
            <a:fillRect/>
          </a:stretch>
        </p:blipFill>
        <p:spPr>
          <a:xfrm>
            <a:off x="1514893" y="1137761"/>
            <a:ext cx="9162215" cy="37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8447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E6228A-46BD-3279-D97A-A70074F8D7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25397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EE86E1B-4598-2671-0672-1C5CFF365DFC}"/>
              </a:ext>
            </a:extLst>
          </p:cNvPr>
          <p:cNvSpPr/>
          <p:nvPr/>
        </p:nvSpPr>
        <p:spPr bwMode="auto">
          <a:xfrm>
            <a:off x="1738282" y="3929066"/>
            <a:ext cx="128588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899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0FA900-8777-4FBE-A5C7-6117CDF44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28670"/>
            <a:ext cx="10800000" cy="54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454006C-0E68-1C5F-9406-B0371C86CE69}"/>
              </a:ext>
            </a:extLst>
          </p:cNvPr>
          <p:cNvSpPr/>
          <p:nvPr/>
        </p:nvSpPr>
        <p:spPr bwMode="auto">
          <a:xfrm>
            <a:off x="1738282" y="2928934"/>
            <a:ext cx="171451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DAA55FF-1692-A2AE-F87D-18F7C8BBF736}"/>
              </a:ext>
            </a:extLst>
          </p:cNvPr>
          <p:cNvSpPr/>
          <p:nvPr/>
        </p:nvSpPr>
        <p:spPr bwMode="auto">
          <a:xfrm>
            <a:off x="4238612" y="3857628"/>
            <a:ext cx="135732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1DEFCAD-197E-FB1C-E84F-B717716CCA87}"/>
              </a:ext>
            </a:extLst>
          </p:cNvPr>
          <p:cNvSpPr/>
          <p:nvPr/>
        </p:nvSpPr>
        <p:spPr bwMode="auto">
          <a:xfrm>
            <a:off x="3809984" y="5715016"/>
            <a:ext cx="200026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345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08850D-C8EB-3F0C-F59C-8D97C3E8E5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7585" y="826544"/>
            <a:ext cx="10080000" cy="266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169E102C-F56F-CEE2-E101-DADE6C9FBA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7585" y="3426421"/>
            <a:ext cx="10080000" cy="328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26EB386-567D-8198-95F6-436955014230}"/>
              </a:ext>
            </a:extLst>
          </p:cNvPr>
          <p:cNvSpPr/>
          <p:nvPr/>
        </p:nvSpPr>
        <p:spPr bwMode="auto">
          <a:xfrm>
            <a:off x="9024958" y="3429000"/>
            <a:ext cx="135732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950938F-35B0-BF31-E610-D722534F43FE}"/>
              </a:ext>
            </a:extLst>
          </p:cNvPr>
          <p:cNvSpPr/>
          <p:nvPr/>
        </p:nvSpPr>
        <p:spPr bwMode="auto">
          <a:xfrm>
            <a:off x="8667768" y="5072074"/>
            <a:ext cx="185738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241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19A1230-99B0-751C-595D-2F2F2477BA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670"/>
          <a:stretch>
            <a:fillRect/>
          </a:stretch>
        </p:blipFill>
        <p:spPr>
          <a:xfrm>
            <a:off x="1588164" y="859381"/>
            <a:ext cx="9508496" cy="92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DFC1D00C-A9C7-5144-6588-C6A41F860C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032" y="1785926"/>
            <a:ext cx="10080000" cy="493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444AC65-4B69-093D-766E-CFF3AB4BAD06}"/>
              </a:ext>
            </a:extLst>
          </p:cNvPr>
          <p:cNvSpPr/>
          <p:nvPr/>
        </p:nvSpPr>
        <p:spPr bwMode="auto">
          <a:xfrm>
            <a:off x="1504788" y="6066906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F016026-7C05-277D-8814-190C8FA85C27}"/>
              </a:ext>
            </a:extLst>
          </p:cNvPr>
          <p:cNvSpPr/>
          <p:nvPr/>
        </p:nvSpPr>
        <p:spPr bwMode="auto">
          <a:xfrm>
            <a:off x="1504788" y="6066906"/>
            <a:ext cx="2448072" cy="505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328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A84412-001E-63E3-9902-2CC5B7FFF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10C92EA-7898-5446-EAFE-DD135E50DFD7}"/>
              </a:ext>
            </a:extLst>
          </p:cNvPr>
          <p:cNvSpPr/>
          <p:nvPr/>
        </p:nvSpPr>
        <p:spPr bwMode="auto">
          <a:xfrm>
            <a:off x="1653332" y="2810095"/>
            <a:ext cx="1656585" cy="547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835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EA2AF3-22C7-6F63-4729-37D6FBE28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51314"/>
            <a:ext cx="10800000" cy="37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296CBD2-BA68-709B-1B9C-612CDAC55A60}"/>
              </a:ext>
            </a:extLst>
          </p:cNvPr>
          <p:cNvSpPr/>
          <p:nvPr/>
        </p:nvSpPr>
        <p:spPr bwMode="auto">
          <a:xfrm>
            <a:off x="1809720" y="1571612"/>
            <a:ext cx="142876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2D6282F-1260-654D-64AF-7A6312D4B349}"/>
              </a:ext>
            </a:extLst>
          </p:cNvPr>
          <p:cNvSpPr/>
          <p:nvPr/>
        </p:nvSpPr>
        <p:spPr bwMode="auto">
          <a:xfrm>
            <a:off x="2024034" y="3357562"/>
            <a:ext cx="221457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768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D002196-AFB8-3BA1-76C1-2316A3A58A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764"/>
          <a:stretch>
            <a:fillRect/>
          </a:stretch>
        </p:blipFill>
        <p:spPr>
          <a:xfrm>
            <a:off x="1979240" y="1174355"/>
            <a:ext cx="8233521" cy="34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747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E2F375-21F0-3F54-33D0-01081ED6BE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2C84BF6-4225-471A-44E7-D11452351E67}"/>
              </a:ext>
            </a:extLst>
          </p:cNvPr>
          <p:cNvSpPr/>
          <p:nvPr/>
        </p:nvSpPr>
        <p:spPr bwMode="auto">
          <a:xfrm>
            <a:off x="8167702" y="1142984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569C11C-DB38-9869-E2CC-4AB13D05019B}"/>
              </a:ext>
            </a:extLst>
          </p:cNvPr>
          <p:cNvSpPr/>
          <p:nvPr/>
        </p:nvSpPr>
        <p:spPr bwMode="auto">
          <a:xfrm>
            <a:off x="6881818" y="2857496"/>
            <a:ext cx="264320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7E8CBC6-C003-8E31-9199-46C053287AD9}"/>
              </a:ext>
            </a:extLst>
          </p:cNvPr>
          <p:cNvSpPr/>
          <p:nvPr/>
        </p:nvSpPr>
        <p:spPr bwMode="auto">
          <a:xfrm>
            <a:off x="7167570" y="5715016"/>
            <a:ext cx="328614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26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A8C8B4-7FBA-9CC7-F1AF-E94680C86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3B7A54A-578F-9DF0-26FA-553FFB8B526C}"/>
              </a:ext>
            </a:extLst>
          </p:cNvPr>
          <p:cNvSpPr/>
          <p:nvPr/>
        </p:nvSpPr>
        <p:spPr bwMode="auto">
          <a:xfrm>
            <a:off x="3309918" y="3857628"/>
            <a:ext cx="185738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006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4588CEE-97CF-CBC7-5A16-0143EFF88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785794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9EDF9CC-1EDE-8E41-FF4A-46489FC7454A}"/>
              </a:ext>
            </a:extLst>
          </p:cNvPr>
          <p:cNvSpPr/>
          <p:nvPr/>
        </p:nvSpPr>
        <p:spPr bwMode="auto">
          <a:xfrm>
            <a:off x="1977142" y="2829142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6A5D5C6-1959-4D4D-9814-3BD8332979F5}"/>
              </a:ext>
            </a:extLst>
          </p:cNvPr>
          <p:cNvSpPr/>
          <p:nvPr/>
        </p:nvSpPr>
        <p:spPr bwMode="auto">
          <a:xfrm>
            <a:off x="1809720" y="2857496"/>
            <a:ext cx="121444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77748AE-3B2C-B2DB-1FE9-86AB596A6866}"/>
              </a:ext>
            </a:extLst>
          </p:cNvPr>
          <p:cNvSpPr/>
          <p:nvPr/>
        </p:nvSpPr>
        <p:spPr bwMode="auto">
          <a:xfrm>
            <a:off x="9167834" y="3786190"/>
            <a:ext cx="1428760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607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A622A2B-7745-6601-232C-4E5BE1561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87737"/>
            <a:ext cx="10800000" cy="27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E053ED-712F-EC35-2D65-4F6E8800516F}"/>
              </a:ext>
            </a:extLst>
          </p:cNvPr>
          <p:cNvSpPr/>
          <p:nvPr/>
        </p:nvSpPr>
        <p:spPr bwMode="auto">
          <a:xfrm>
            <a:off x="1738282" y="1357298"/>
            <a:ext cx="100013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6329188-4E81-A6B4-C815-2887A8E8F3FA}"/>
              </a:ext>
            </a:extLst>
          </p:cNvPr>
          <p:cNvSpPr/>
          <p:nvPr/>
        </p:nvSpPr>
        <p:spPr bwMode="auto">
          <a:xfrm>
            <a:off x="5667372" y="3071810"/>
            <a:ext cx="2000264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DB4302E3-C688-E22A-FA7C-F96C1ED0C8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7" y="3859050"/>
            <a:ext cx="10800000" cy="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5556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B0C83B-2071-76D9-38E9-3375B8C69C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95546"/>
            <a:ext cx="10800000" cy="46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24F5D7-3772-2F5E-F801-BAB85CDF548C}"/>
              </a:ext>
            </a:extLst>
          </p:cNvPr>
          <p:cNvSpPr/>
          <p:nvPr/>
        </p:nvSpPr>
        <p:spPr bwMode="auto">
          <a:xfrm>
            <a:off x="6491428" y="1210095"/>
            <a:ext cx="3962290" cy="647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38C6E66-6BB8-F026-1861-92E79F433723}"/>
              </a:ext>
            </a:extLst>
          </p:cNvPr>
          <p:cNvSpPr/>
          <p:nvPr/>
        </p:nvSpPr>
        <p:spPr bwMode="auto">
          <a:xfrm>
            <a:off x="1809720" y="4000504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480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EF766BE-CC5E-E138-0EBB-74896B29F3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73893"/>
            <a:ext cx="10800000" cy="36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08E7740-1470-7069-2847-73F639E66205}"/>
              </a:ext>
            </a:extLst>
          </p:cNvPr>
          <p:cNvSpPr/>
          <p:nvPr/>
        </p:nvSpPr>
        <p:spPr bwMode="auto">
          <a:xfrm>
            <a:off x="8239140" y="1428736"/>
            <a:ext cx="228601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594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0E250CE-2ADE-8C30-CFDD-BD78241EDC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348"/>
          <a:stretch>
            <a:fillRect/>
          </a:stretch>
        </p:blipFill>
        <p:spPr>
          <a:xfrm>
            <a:off x="1416811" y="1377760"/>
            <a:ext cx="9358379" cy="3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3936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0FFBD6-67B8-E6EC-492A-24B677D7C7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5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927C556-CB40-A5A5-DBA8-20234A7D8773}"/>
              </a:ext>
            </a:extLst>
          </p:cNvPr>
          <p:cNvSpPr/>
          <p:nvPr/>
        </p:nvSpPr>
        <p:spPr bwMode="auto">
          <a:xfrm>
            <a:off x="8739206" y="2857496"/>
            <a:ext cx="178595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576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656B37-4A79-0E6A-3441-DBE63CBCA3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C936C8A-0A32-FE44-FB4D-484E9A3AA9BC}"/>
              </a:ext>
            </a:extLst>
          </p:cNvPr>
          <p:cNvSpPr/>
          <p:nvPr/>
        </p:nvSpPr>
        <p:spPr bwMode="auto">
          <a:xfrm>
            <a:off x="5881686" y="2000240"/>
            <a:ext cx="271464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235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A1A5D80-1CE8-0A94-FE33-3D5E9DDF5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857232"/>
            <a:ext cx="10080000" cy="588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B859350-A7DA-5140-2FBE-569D3B093F21}"/>
              </a:ext>
            </a:extLst>
          </p:cNvPr>
          <p:cNvSpPr/>
          <p:nvPr/>
        </p:nvSpPr>
        <p:spPr bwMode="auto">
          <a:xfrm>
            <a:off x="1681904" y="1785926"/>
            <a:ext cx="2628146" cy="576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6F0BA3F-19C6-9AD1-77F8-C47BC7D75095}"/>
              </a:ext>
            </a:extLst>
          </p:cNvPr>
          <p:cNvSpPr/>
          <p:nvPr/>
        </p:nvSpPr>
        <p:spPr bwMode="auto">
          <a:xfrm>
            <a:off x="7853332" y="4343428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D70151B-9CD2-B8F1-7D0F-F32B89D8AD00}"/>
              </a:ext>
            </a:extLst>
          </p:cNvPr>
          <p:cNvSpPr/>
          <p:nvPr/>
        </p:nvSpPr>
        <p:spPr bwMode="auto">
          <a:xfrm>
            <a:off x="7881950" y="4429132"/>
            <a:ext cx="157163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FBD3083-75BF-FD2F-C4B1-960D23F7B941}"/>
              </a:ext>
            </a:extLst>
          </p:cNvPr>
          <p:cNvSpPr/>
          <p:nvPr/>
        </p:nvSpPr>
        <p:spPr bwMode="auto">
          <a:xfrm>
            <a:off x="5881686" y="5143512"/>
            <a:ext cx="121444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441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E73F6C1-1616-063C-36D8-95F25A9FEB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1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85DD96B-E215-4F57-F4A7-FC2AC25DFC7B}"/>
              </a:ext>
            </a:extLst>
          </p:cNvPr>
          <p:cNvSpPr/>
          <p:nvPr/>
        </p:nvSpPr>
        <p:spPr bwMode="auto">
          <a:xfrm>
            <a:off x="7524760" y="1142984"/>
            <a:ext cx="328614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B9D091CC-B9D4-7B2B-32D5-2B677C1796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49" y="2900834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6758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5DE63DF-6EAB-6507-79B3-A37EB2C2ED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2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1720408-B51D-C512-006A-9AA1FE2BBD0A}"/>
              </a:ext>
            </a:extLst>
          </p:cNvPr>
          <p:cNvSpPr/>
          <p:nvPr/>
        </p:nvSpPr>
        <p:spPr bwMode="auto">
          <a:xfrm>
            <a:off x="1666844" y="1928801"/>
            <a:ext cx="2928958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D1546A0-5C63-E73E-C556-A4735359002A}"/>
              </a:ext>
            </a:extLst>
          </p:cNvPr>
          <p:cNvSpPr/>
          <p:nvPr/>
        </p:nvSpPr>
        <p:spPr bwMode="auto">
          <a:xfrm>
            <a:off x="8596330" y="3714752"/>
            <a:ext cx="235745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670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10EF5B-96F2-F07E-6C79-AD1140F9B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58884"/>
            <a:ext cx="10800000" cy="43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1B8BE1-C8DD-7552-DA6C-5F3EFA083061}"/>
              </a:ext>
            </a:extLst>
          </p:cNvPr>
          <p:cNvSpPr/>
          <p:nvPr/>
        </p:nvSpPr>
        <p:spPr bwMode="auto">
          <a:xfrm>
            <a:off x="4738678" y="1285860"/>
            <a:ext cx="178595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4A6D73B-B921-BECE-7A65-A756D323BDA5}"/>
              </a:ext>
            </a:extLst>
          </p:cNvPr>
          <p:cNvSpPr/>
          <p:nvPr/>
        </p:nvSpPr>
        <p:spPr bwMode="auto">
          <a:xfrm>
            <a:off x="2809852" y="4786322"/>
            <a:ext cx="17859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823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879E6D1-8EAA-ABD5-A194-DF9FB8F535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857232"/>
            <a:ext cx="10080000" cy="590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6377EE7-A62B-207C-B8B7-1BDC04BA9BC7}"/>
              </a:ext>
            </a:extLst>
          </p:cNvPr>
          <p:cNvSpPr/>
          <p:nvPr/>
        </p:nvSpPr>
        <p:spPr bwMode="auto">
          <a:xfrm>
            <a:off x="4738678" y="1000108"/>
            <a:ext cx="1008000" cy="5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027ACED-5BF9-AE74-55FA-1B546B8878F1}"/>
              </a:ext>
            </a:extLst>
          </p:cNvPr>
          <p:cNvSpPr/>
          <p:nvPr/>
        </p:nvSpPr>
        <p:spPr bwMode="auto">
          <a:xfrm>
            <a:off x="1853333" y="4438666"/>
            <a:ext cx="1599461" cy="490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867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43AB5AA-C65A-5951-84CA-0CE40B8831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212"/>
          <a:stretch>
            <a:fillRect/>
          </a:stretch>
        </p:blipFill>
        <p:spPr>
          <a:xfrm>
            <a:off x="1193422" y="1242984"/>
            <a:ext cx="9805157" cy="38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8605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CBF2D35-8666-9754-CAE1-AFFE839D68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E7B6B8D-66BB-B2D8-6267-5FC416590F02}"/>
              </a:ext>
            </a:extLst>
          </p:cNvPr>
          <p:cNvSpPr/>
          <p:nvPr/>
        </p:nvSpPr>
        <p:spPr bwMode="auto">
          <a:xfrm>
            <a:off x="7167570" y="2928934"/>
            <a:ext cx="271464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26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26C1AC0-C214-6FE6-6A82-715C4267B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776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37FC211-48C4-BC05-D56E-6EB8FCECC5D0}"/>
              </a:ext>
            </a:extLst>
          </p:cNvPr>
          <p:cNvSpPr/>
          <p:nvPr/>
        </p:nvSpPr>
        <p:spPr bwMode="auto">
          <a:xfrm>
            <a:off x="1666844" y="4143380"/>
            <a:ext cx="214314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686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FA85F3-CB84-52A1-A440-553E1A3F21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03273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23F7B86-2904-C18F-7969-1C6859154AF2}"/>
              </a:ext>
            </a:extLst>
          </p:cNvPr>
          <p:cNvSpPr/>
          <p:nvPr/>
        </p:nvSpPr>
        <p:spPr bwMode="auto">
          <a:xfrm>
            <a:off x="5953124" y="2928934"/>
            <a:ext cx="271464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CA7F4F5D-E80E-4A3D-6853-1BBBC7C61B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917595"/>
            <a:ext cx="10800000" cy="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7660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6A27EB9-66FC-82EE-1BCE-7DE8A0956E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000" y="972000"/>
            <a:ext cx="10080000" cy="5701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A3128A3-E125-AADC-0E76-4B10C6927DC3}"/>
              </a:ext>
            </a:extLst>
          </p:cNvPr>
          <p:cNvSpPr/>
          <p:nvPr/>
        </p:nvSpPr>
        <p:spPr bwMode="auto">
          <a:xfrm>
            <a:off x="1681904" y="1981523"/>
            <a:ext cx="2913898" cy="51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D520BF3-4C58-BC4A-0127-C73A816C4303}"/>
              </a:ext>
            </a:extLst>
          </p:cNvPr>
          <p:cNvSpPr/>
          <p:nvPr/>
        </p:nvSpPr>
        <p:spPr bwMode="auto">
          <a:xfrm>
            <a:off x="1952596" y="5214950"/>
            <a:ext cx="121444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039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ED548F3-48B3-B5EB-07E9-31B9C99E8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44A9BB0-7514-1863-898F-E85A48477691}"/>
              </a:ext>
            </a:extLst>
          </p:cNvPr>
          <p:cNvSpPr/>
          <p:nvPr/>
        </p:nvSpPr>
        <p:spPr bwMode="auto">
          <a:xfrm>
            <a:off x="3700952" y="1285861"/>
            <a:ext cx="196642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D5CD807-0B14-3453-98E2-307823F2FF81}"/>
              </a:ext>
            </a:extLst>
          </p:cNvPr>
          <p:cNvSpPr/>
          <p:nvPr/>
        </p:nvSpPr>
        <p:spPr bwMode="auto">
          <a:xfrm>
            <a:off x="5667372" y="3071810"/>
            <a:ext cx="150019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03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471377-4485-5C38-18C2-077C07F1E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25212E4-05AE-B67D-20FD-42FC3800FE64}"/>
              </a:ext>
            </a:extLst>
          </p:cNvPr>
          <p:cNvSpPr/>
          <p:nvPr/>
        </p:nvSpPr>
        <p:spPr bwMode="auto">
          <a:xfrm>
            <a:off x="1653332" y="1171999"/>
            <a:ext cx="3085345" cy="471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309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3079DAE-2D80-CC58-3390-B4540A0D4C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0908" y="780737"/>
            <a:ext cx="9360000" cy="22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5756295-F40B-FC2A-23AE-5BB68F875A7E}"/>
              </a:ext>
            </a:extLst>
          </p:cNvPr>
          <p:cNvSpPr/>
          <p:nvPr/>
        </p:nvSpPr>
        <p:spPr bwMode="auto">
          <a:xfrm>
            <a:off x="5024430" y="1428736"/>
            <a:ext cx="292895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3802993A-4E4B-8D8D-6EDA-F80734D8C9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2530" y="2995314"/>
            <a:ext cx="9360000" cy="379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5A424C7-0B31-66D2-314D-EC90FF9A9BAF}"/>
              </a:ext>
            </a:extLst>
          </p:cNvPr>
          <p:cNvSpPr/>
          <p:nvPr/>
        </p:nvSpPr>
        <p:spPr bwMode="auto">
          <a:xfrm>
            <a:off x="3595670" y="4572008"/>
            <a:ext cx="328614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338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76AAF5-8CB5-1D10-0309-7EA568095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36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E729408-9C8C-3157-4EE8-2351535906DC}"/>
              </a:ext>
            </a:extLst>
          </p:cNvPr>
          <p:cNvSpPr/>
          <p:nvPr/>
        </p:nvSpPr>
        <p:spPr bwMode="auto">
          <a:xfrm>
            <a:off x="2881290" y="5429264"/>
            <a:ext cx="85725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161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7C20A1F-53FF-7EED-188B-528441CD17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A94F19F-A595-7A52-D334-E829E3F1F55D}"/>
              </a:ext>
            </a:extLst>
          </p:cNvPr>
          <p:cNvSpPr/>
          <p:nvPr/>
        </p:nvSpPr>
        <p:spPr bwMode="auto">
          <a:xfrm>
            <a:off x="3738546" y="2928934"/>
            <a:ext cx="257176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FE3D03D-F9D0-0BEC-5D97-CD56FFF978F8}"/>
              </a:ext>
            </a:extLst>
          </p:cNvPr>
          <p:cNvSpPr/>
          <p:nvPr/>
        </p:nvSpPr>
        <p:spPr bwMode="auto">
          <a:xfrm>
            <a:off x="1666844" y="4572008"/>
            <a:ext cx="164307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872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5962281-B1B7-C7F8-20E8-7F66F7BC6E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857232"/>
            <a:ext cx="10080000" cy="17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2279472-D3AD-87D9-559A-DFA5E2A7B596}"/>
              </a:ext>
            </a:extLst>
          </p:cNvPr>
          <p:cNvSpPr/>
          <p:nvPr/>
        </p:nvSpPr>
        <p:spPr bwMode="auto">
          <a:xfrm>
            <a:off x="5748571" y="928671"/>
            <a:ext cx="2133379" cy="595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DCFA4EB2-9051-5732-E446-C00CAF5499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2642421"/>
            <a:ext cx="10080000" cy="4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892D0E4-95EF-045D-07E8-8F5DE26D71FF}"/>
              </a:ext>
            </a:extLst>
          </p:cNvPr>
          <p:cNvSpPr/>
          <p:nvPr/>
        </p:nvSpPr>
        <p:spPr bwMode="auto">
          <a:xfrm>
            <a:off x="1390520" y="4290800"/>
            <a:ext cx="2205149" cy="566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75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E8598E-69D5-3F77-7B8F-31FB5D8695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6157"/>
            <a:ext cx="10800000" cy="42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3E1E281-B2BB-CDE8-BA82-FEB9456A74D3}"/>
              </a:ext>
            </a:extLst>
          </p:cNvPr>
          <p:cNvSpPr/>
          <p:nvPr/>
        </p:nvSpPr>
        <p:spPr bwMode="auto">
          <a:xfrm>
            <a:off x="2738414" y="1285860"/>
            <a:ext cx="85725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592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B5C6DDF-5D62-0E41-8239-226CE1B1E5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71909"/>
            <a:ext cx="10800000" cy="46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EF93F3F-DA68-794A-ABB3-449CB09C0CB4}"/>
              </a:ext>
            </a:extLst>
          </p:cNvPr>
          <p:cNvSpPr/>
          <p:nvPr/>
        </p:nvSpPr>
        <p:spPr bwMode="auto">
          <a:xfrm>
            <a:off x="3238480" y="4929198"/>
            <a:ext cx="150019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201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B37C7CB-26F9-F1FC-4178-008FB48601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3662"/>
            <a:ext cx="10800000" cy="42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7F378D9-6A52-5C71-9512-A5AD5B5B2159}"/>
              </a:ext>
            </a:extLst>
          </p:cNvPr>
          <p:cNvSpPr/>
          <p:nvPr/>
        </p:nvSpPr>
        <p:spPr bwMode="auto">
          <a:xfrm>
            <a:off x="9596462" y="3714752"/>
            <a:ext cx="114300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404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3CD2077-FDA4-F742-9970-A50BC5B9A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52"/>
          <a:stretch>
            <a:fillRect/>
          </a:stretch>
        </p:blipFill>
        <p:spPr>
          <a:xfrm>
            <a:off x="1522346" y="714356"/>
            <a:ext cx="9360000" cy="3786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748845A-9E30-310C-438E-63581FAF07D8}"/>
              </a:ext>
            </a:extLst>
          </p:cNvPr>
          <p:cNvSpPr/>
          <p:nvPr/>
        </p:nvSpPr>
        <p:spPr bwMode="auto">
          <a:xfrm>
            <a:off x="7667636" y="2428868"/>
            <a:ext cx="107157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B4FA9404-0492-6E90-848F-5F9C419FED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703"/>
          <a:stretch>
            <a:fillRect/>
          </a:stretch>
        </p:blipFill>
        <p:spPr>
          <a:xfrm>
            <a:off x="1522346" y="4357694"/>
            <a:ext cx="9360000" cy="2362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6EA1092-4E45-3EDE-D1AB-B7F608657CBA}"/>
              </a:ext>
            </a:extLst>
          </p:cNvPr>
          <p:cNvSpPr/>
          <p:nvPr/>
        </p:nvSpPr>
        <p:spPr bwMode="auto">
          <a:xfrm>
            <a:off x="2024034" y="4572008"/>
            <a:ext cx="185738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145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45C51F0-9DE5-EC7F-D6D7-56638645D2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B0A61FF-E347-C410-9673-50796BE11B90}"/>
              </a:ext>
            </a:extLst>
          </p:cNvPr>
          <p:cNvSpPr/>
          <p:nvPr/>
        </p:nvSpPr>
        <p:spPr bwMode="auto">
          <a:xfrm>
            <a:off x="4238612" y="3714752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941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B81674-19EC-E1AC-E1F0-8ABF5E8DA2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355" y="928670"/>
            <a:ext cx="10800000" cy="18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D5313F18-C0EF-EEA5-C688-7C57F382E8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355" y="2550686"/>
            <a:ext cx="10800000" cy="380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84162C4-556B-327E-80A1-3AB9A442E5D9}"/>
              </a:ext>
            </a:extLst>
          </p:cNvPr>
          <p:cNvSpPr/>
          <p:nvPr/>
        </p:nvSpPr>
        <p:spPr bwMode="auto">
          <a:xfrm>
            <a:off x="7667636" y="4786322"/>
            <a:ext cx="428628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419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5D59097-EDA3-998D-B497-77374BDD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928670"/>
            <a:ext cx="10080000" cy="5732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D97DE0F-9970-1339-82F8-B201DD0F6589}"/>
              </a:ext>
            </a:extLst>
          </p:cNvPr>
          <p:cNvSpPr/>
          <p:nvPr/>
        </p:nvSpPr>
        <p:spPr bwMode="auto">
          <a:xfrm>
            <a:off x="6096000" y="3571876"/>
            <a:ext cx="85725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272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882924-B8F1-24DC-BCD0-F41B90FC63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727F81A-FD25-A539-01FC-5FC5FF90B123}"/>
              </a:ext>
            </a:extLst>
          </p:cNvPr>
          <p:cNvSpPr/>
          <p:nvPr/>
        </p:nvSpPr>
        <p:spPr bwMode="auto">
          <a:xfrm>
            <a:off x="1738282" y="2786058"/>
            <a:ext cx="85725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C1CEBE2-24D7-9F5B-D0FD-49752E95DCBD}"/>
              </a:ext>
            </a:extLst>
          </p:cNvPr>
          <p:cNvSpPr/>
          <p:nvPr/>
        </p:nvSpPr>
        <p:spPr bwMode="auto">
          <a:xfrm>
            <a:off x="9310710" y="4643446"/>
            <a:ext cx="157163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53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1C8D2F0-B2C2-3E67-A7C0-827F086D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87744"/>
            <a:ext cx="10800000" cy="45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409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703633-1E17-5CBF-DC98-9A840A6F38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5925"/>
            <a:ext cx="10800000" cy="46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8EC9BBC-BD69-9D58-751E-C85C8179C74C}"/>
              </a:ext>
            </a:extLst>
          </p:cNvPr>
          <p:cNvSpPr/>
          <p:nvPr/>
        </p:nvSpPr>
        <p:spPr bwMode="auto">
          <a:xfrm>
            <a:off x="6096000" y="3286124"/>
            <a:ext cx="92869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7CDF487-168B-D439-4847-63B539DAF91E}"/>
              </a:ext>
            </a:extLst>
          </p:cNvPr>
          <p:cNvSpPr/>
          <p:nvPr/>
        </p:nvSpPr>
        <p:spPr bwMode="auto">
          <a:xfrm>
            <a:off x="7167570" y="4143380"/>
            <a:ext cx="278608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531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345B427-6C76-8A2C-1AA7-D0641546F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83578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13D5FC3-6247-ACFC-4CF3-399F9EFA5407}"/>
              </a:ext>
            </a:extLst>
          </p:cNvPr>
          <p:cNvSpPr/>
          <p:nvPr/>
        </p:nvSpPr>
        <p:spPr bwMode="auto">
          <a:xfrm>
            <a:off x="1738282" y="2143116"/>
            <a:ext cx="142876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403D866-C417-D863-7FAF-447A5E4DB196}"/>
              </a:ext>
            </a:extLst>
          </p:cNvPr>
          <p:cNvSpPr/>
          <p:nvPr/>
        </p:nvSpPr>
        <p:spPr bwMode="auto">
          <a:xfrm>
            <a:off x="3238480" y="4857760"/>
            <a:ext cx="150019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141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7128AD0-896E-C218-E135-AD7BBEE929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8736"/>
            <a:ext cx="10800000" cy="4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89DE3C3-AB9C-3F88-3477-B1319B61DCF6}"/>
              </a:ext>
            </a:extLst>
          </p:cNvPr>
          <p:cNvSpPr/>
          <p:nvPr/>
        </p:nvSpPr>
        <p:spPr bwMode="auto">
          <a:xfrm>
            <a:off x="3309918" y="3786190"/>
            <a:ext cx="221457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79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3FDF64-EB97-1F4C-EF9C-7E8315B92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39347"/>
            <a:ext cx="10800000" cy="36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67F9F8B-6175-2597-247C-7797FE492D07}"/>
              </a:ext>
            </a:extLst>
          </p:cNvPr>
          <p:cNvSpPr/>
          <p:nvPr/>
        </p:nvSpPr>
        <p:spPr bwMode="auto">
          <a:xfrm>
            <a:off x="1666844" y="3286124"/>
            <a:ext cx="171451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113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CFB68F-98BD-F465-4F71-30F910D308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3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1051773-5F05-F787-7F21-F80D16478BB8}"/>
              </a:ext>
            </a:extLst>
          </p:cNvPr>
          <p:cNvSpPr/>
          <p:nvPr/>
        </p:nvSpPr>
        <p:spPr bwMode="auto">
          <a:xfrm>
            <a:off x="3158094" y="2114857"/>
            <a:ext cx="1080517" cy="385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F77B9CB-D4AB-EF83-74B1-507B85A801C0}"/>
              </a:ext>
            </a:extLst>
          </p:cNvPr>
          <p:cNvSpPr/>
          <p:nvPr/>
        </p:nvSpPr>
        <p:spPr bwMode="auto">
          <a:xfrm>
            <a:off x="8310578" y="4643446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740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EB48F86-7CAB-6490-CF14-1EA0AC3BE8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49893"/>
            <a:ext cx="10800000" cy="28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B6C63E0-47AC-3B3A-7A93-7C7DCC59067D}"/>
              </a:ext>
            </a:extLst>
          </p:cNvPr>
          <p:cNvSpPr/>
          <p:nvPr/>
        </p:nvSpPr>
        <p:spPr bwMode="auto">
          <a:xfrm>
            <a:off x="6024562" y="2571744"/>
            <a:ext cx="78581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97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D0EDD6-B0F6-2C76-AB76-A4E6478F9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784" y="972000"/>
            <a:ext cx="10080000" cy="5559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2551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CB15BE-1FBD-82C7-DA15-5A83D95C2F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3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D05225-3D3B-D845-B1B3-2781E9808075}"/>
              </a:ext>
            </a:extLst>
          </p:cNvPr>
          <p:cNvSpPr/>
          <p:nvPr/>
        </p:nvSpPr>
        <p:spPr bwMode="auto">
          <a:xfrm>
            <a:off x="9953652" y="4572008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044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C395C2F-AD07-1D29-7ED1-182C10E8D7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26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37A994E-D269-227E-8568-BF8556E559F3}"/>
              </a:ext>
            </a:extLst>
          </p:cNvPr>
          <p:cNvSpPr/>
          <p:nvPr/>
        </p:nvSpPr>
        <p:spPr bwMode="auto">
          <a:xfrm>
            <a:off x="7381884" y="1071546"/>
            <a:ext cx="278608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79DCB9A-113E-CA2A-8470-1C4A7FE3ED2B}"/>
              </a:ext>
            </a:extLst>
          </p:cNvPr>
          <p:cNvSpPr/>
          <p:nvPr/>
        </p:nvSpPr>
        <p:spPr bwMode="auto">
          <a:xfrm>
            <a:off x="4452926" y="2786058"/>
            <a:ext cx="135732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D409D1C-23E2-4290-6912-98A72E8DDC76}"/>
              </a:ext>
            </a:extLst>
          </p:cNvPr>
          <p:cNvSpPr/>
          <p:nvPr/>
        </p:nvSpPr>
        <p:spPr bwMode="auto">
          <a:xfrm>
            <a:off x="3238480" y="4643446"/>
            <a:ext cx="85725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266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0BD89C-D020-433E-668C-866DE5A9C1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3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F8BDA51-694D-AB9E-F2E5-C208AA49439F}"/>
              </a:ext>
            </a:extLst>
          </p:cNvPr>
          <p:cNvSpPr/>
          <p:nvPr/>
        </p:nvSpPr>
        <p:spPr bwMode="auto">
          <a:xfrm>
            <a:off x="3309918" y="4643446"/>
            <a:ext cx="85725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928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5FA5F5-8E4B-E5D4-D01D-9263B71E8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364"/>
          <a:stretch>
            <a:fillRect/>
          </a:stretch>
        </p:blipFill>
        <p:spPr>
          <a:xfrm>
            <a:off x="1809720" y="1161661"/>
            <a:ext cx="9572692" cy="176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6B6DFC28-B230-C216-03BF-A29684A3E9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726" y="3071810"/>
            <a:ext cx="10800000" cy="24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227B1EC-601D-A77C-2A9A-260C9B6B8F29}"/>
              </a:ext>
            </a:extLst>
          </p:cNvPr>
          <p:cNvSpPr/>
          <p:nvPr/>
        </p:nvSpPr>
        <p:spPr bwMode="auto">
          <a:xfrm>
            <a:off x="3238480" y="3143248"/>
            <a:ext cx="135732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462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4B7EC2-B096-147D-ED2E-8444466D78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08438"/>
            <a:ext cx="10800000" cy="37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97517EF-ADAE-60FA-8F09-BA4565A60171}"/>
              </a:ext>
            </a:extLst>
          </p:cNvPr>
          <p:cNvSpPr/>
          <p:nvPr/>
        </p:nvSpPr>
        <p:spPr bwMode="auto">
          <a:xfrm>
            <a:off x="6524628" y="2428868"/>
            <a:ext cx="207170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463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EF6847A-C665-C747-FEC3-3EAB2A9984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4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12A3030-4067-AB9E-AEF7-FBF1C948C3B2}"/>
              </a:ext>
            </a:extLst>
          </p:cNvPr>
          <p:cNvSpPr/>
          <p:nvPr/>
        </p:nvSpPr>
        <p:spPr bwMode="auto">
          <a:xfrm>
            <a:off x="3381356" y="3714752"/>
            <a:ext cx="92869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3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B59EE0F-ACFD-221C-9337-568B23B59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515"/>
          <a:stretch>
            <a:fillRect/>
          </a:stretch>
        </p:blipFill>
        <p:spPr>
          <a:xfrm>
            <a:off x="719999" y="1295227"/>
            <a:ext cx="10800000" cy="420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C1D05F1-8AFE-BD0B-2076-4BE2F1AEAE46}"/>
              </a:ext>
            </a:extLst>
          </p:cNvPr>
          <p:cNvSpPr/>
          <p:nvPr/>
        </p:nvSpPr>
        <p:spPr bwMode="auto">
          <a:xfrm>
            <a:off x="3452794" y="1357298"/>
            <a:ext cx="142876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A9EBAB1-EADD-4BE6-6BEF-F94248688ACA}"/>
              </a:ext>
            </a:extLst>
          </p:cNvPr>
          <p:cNvSpPr/>
          <p:nvPr/>
        </p:nvSpPr>
        <p:spPr bwMode="auto">
          <a:xfrm>
            <a:off x="3309918" y="2285992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167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0B59EE0F-ACFD-221C-9337-568B23B59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2578"/>
          <a:stretch>
            <a:fillRect/>
          </a:stretch>
        </p:blipFill>
        <p:spPr>
          <a:xfrm>
            <a:off x="595273" y="1714487"/>
            <a:ext cx="10800000" cy="92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39EC90-FA51-7844-589B-2FF3CA7F74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49" y="2714620"/>
            <a:ext cx="10800000" cy="160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36F0F0C-04A8-7136-629B-7D2831430474}"/>
              </a:ext>
            </a:extLst>
          </p:cNvPr>
          <p:cNvSpPr/>
          <p:nvPr/>
        </p:nvSpPr>
        <p:spPr bwMode="auto">
          <a:xfrm>
            <a:off x="1328607" y="1881118"/>
            <a:ext cx="2624253" cy="476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482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CE19D12-D427-90D3-770B-91A220ABE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4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DE6C0A7-ED9D-2F4F-3486-E9C9556BD8EB}"/>
              </a:ext>
            </a:extLst>
          </p:cNvPr>
          <p:cNvSpPr/>
          <p:nvPr/>
        </p:nvSpPr>
        <p:spPr bwMode="auto">
          <a:xfrm>
            <a:off x="9167834" y="2786058"/>
            <a:ext cx="142876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237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C95E376-25A8-074F-81A7-937B1657A4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21231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6A78BA4-B452-B79C-52CD-CD5888CF90C3}"/>
              </a:ext>
            </a:extLst>
          </p:cNvPr>
          <p:cNvSpPr/>
          <p:nvPr/>
        </p:nvSpPr>
        <p:spPr bwMode="auto">
          <a:xfrm>
            <a:off x="6738942" y="1285860"/>
            <a:ext cx="100013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16121E7-D5D3-30DE-8157-907DD7678E05}"/>
              </a:ext>
            </a:extLst>
          </p:cNvPr>
          <p:cNvSpPr/>
          <p:nvPr/>
        </p:nvSpPr>
        <p:spPr bwMode="auto">
          <a:xfrm>
            <a:off x="9739338" y="2143116"/>
            <a:ext cx="92869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242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C5FCAB7-708C-52C2-3D34-07462198C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5793"/>
            <a:ext cx="10800000" cy="34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434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08EA878-18F4-6269-8C3D-A1058725E0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3256"/>
            <a:ext cx="10800000" cy="383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4A2EA49-8E76-AB18-5EFC-CEE9CEE1877F}"/>
              </a:ext>
            </a:extLst>
          </p:cNvPr>
          <p:cNvSpPr/>
          <p:nvPr/>
        </p:nvSpPr>
        <p:spPr bwMode="auto">
          <a:xfrm>
            <a:off x="6738942" y="2143116"/>
            <a:ext cx="11430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E2BA4BB6-3CA4-4A32-DE73-11C92A4024C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4561826"/>
            <a:ext cx="10800000" cy="15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4020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46782CB-BA02-3230-1D5F-68B814FA8B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86322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E2FD70C-E12F-B7AE-0BE1-44B031176595}"/>
              </a:ext>
            </a:extLst>
          </p:cNvPr>
          <p:cNvSpPr/>
          <p:nvPr/>
        </p:nvSpPr>
        <p:spPr bwMode="auto">
          <a:xfrm>
            <a:off x="6738942" y="2214554"/>
            <a:ext cx="157163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350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B70BC7-702E-AB31-AA48-7DDF47B8FB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9793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3D38171-73D7-4075-886B-D844BDFDE8E7}"/>
              </a:ext>
            </a:extLst>
          </p:cNvPr>
          <p:cNvSpPr/>
          <p:nvPr/>
        </p:nvSpPr>
        <p:spPr bwMode="auto">
          <a:xfrm>
            <a:off x="5167306" y="4071942"/>
            <a:ext cx="92869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810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C6F9C4-11AB-EB0B-AC29-EAC7971F76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3BD9DD8-E676-BA1C-9A3C-43189678336D}"/>
              </a:ext>
            </a:extLst>
          </p:cNvPr>
          <p:cNvSpPr/>
          <p:nvPr/>
        </p:nvSpPr>
        <p:spPr bwMode="auto">
          <a:xfrm>
            <a:off x="2567618" y="1000109"/>
            <a:ext cx="174243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373AC8B-D783-14E3-DBB8-4666032FE563}"/>
              </a:ext>
            </a:extLst>
          </p:cNvPr>
          <p:cNvSpPr/>
          <p:nvPr/>
        </p:nvSpPr>
        <p:spPr bwMode="auto">
          <a:xfrm>
            <a:off x="9096396" y="2000240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5149EC5-BD5F-583C-8EDF-9083D5910977}"/>
              </a:ext>
            </a:extLst>
          </p:cNvPr>
          <p:cNvSpPr/>
          <p:nvPr/>
        </p:nvSpPr>
        <p:spPr bwMode="auto">
          <a:xfrm>
            <a:off x="9024958" y="5572140"/>
            <a:ext cx="171451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893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AAAAF11-165A-39F1-E3B4-7BF83C736E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4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2315AB5-EF9A-61BD-6B0C-0C633B04FACE}"/>
              </a:ext>
            </a:extLst>
          </p:cNvPr>
          <p:cNvSpPr/>
          <p:nvPr/>
        </p:nvSpPr>
        <p:spPr bwMode="auto">
          <a:xfrm>
            <a:off x="3667108" y="1857364"/>
            <a:ext cx="242889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3DDE536-B8FB-73BF-7151-F9622428F4FF}"/>
              </a:ext>
            </a:extLst>
          </p:cNvPr>
          <p:cNvSpPr/>
          <p:nvPr/>
        </p:nvSpPr>
        <p:spPr bwMode="auto">
          <a:xfrm>
            <a:off x="7810512" y="4572008"/>
            <a:ext cx="100013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867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C0434B-0061-F802-BC28-A3F3D276AD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0898" y="785794"/>
            <a:ext cx="9720000" cy="4624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FBCDFE9-CF96-8882-C51C-D40CB90E8E24}"/>
              </a:ext>
            </a:extLst>
          </p:cNvPr>
          <p:cNvSpPr/>
          <p:nvPr/>
        </p:nvSpPr>
        <p:spPr bwMode="auto">
          <a:xfrm>
            <a:off x="7810512" y="4000504"/>
            <a:ext cx="2286016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6070B0F5-A03F-6C81-2DCA-DBD29DE2D3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0898" y="5284405"/>
            <a:ext cx="9720000" cy="150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8559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7DB5CE-FBDE-CEAA-2FC9-72DD93D6F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785794"/>
            <a:ext cx="10800000" cy="36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2553C3BD-B4CD-20F2-C0E3-234A49B05B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8316"/>
          <a:stretch>
            <a:fillRect/>
          </a:stretch>
        </p:blipFill>
        <p:spPr>
          <a:xfrm>
            <a:off x="738149" y="4454086"/>
            <a:ext cx="10800000" cy="1832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8B2D663-6A82-2FB7-2EA5-D4448F1778AE}"/>
              </a:ext>
            </a:extLst>
          </p:cNvPr>
          <p:cNvSpPr/>
          <p:nvPr/>
        </p:nvSpPr>
        <p:spPr bwMode="auto">
          <a:xfrm>
            <a:off x="9739338" y="4572008"/>
            <a:ext cx="100013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954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2553C3BD-B4CD-20F2-C0E3-234A49B05B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684"/>
          <a:stretch>
            <a:fillRect/>
          </a:stretch>
        </p:blipFill>
        <p:spPr>
          <a:xfrm>
            <a:off x="696000" y="1006878"/>
            <a:ext cx="10800000" cy="171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DC7781A-1413-1599-6353-9AF9494F84D8}"/>
              </a:ext>
            </a:extLst>
          </p:cNvPr>
          <p:cNvSpPr/>
          <p:nvPr/>
        </p:nvSpPr>
        <p:spPr bwMode="auto">
          <a:xfrm>
            <a:off x="1666844" y="1142984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9D2A9CF4-AE2C-AFEA-F7F0-5D971F5549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2649952"/>
            <a:ext cx="10800000" cy="27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FB1E819-4780-270C-168D-B1F071336FFA}"/>
              </a:ext>
            </a:extLst>
          </p:cNvPr>
          <p:cNvSpPr/>
          <p:nvPr/>
        </p:nvSpPr>
        <p:spPr bwMode="auto">
          <a:xfrm>
            <a:off x="1666844" y="3714752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2097B4DC-17D5-1461-20C0-31596D76972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6128"/>
          <a:stretch>
            <a:fillRect/>
          </a:stretch>
        </p:blipFill>
        <p:spPr>
          <a:xfrm>
            <a:off x="696000" y="5364596"/>
            <a:ext cx="10800000" cy="850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1863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97B4DC-17D5-1461-20C0-31596D7697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537"/>
          <a:stretch>
            <a:fillRect/>
          </a:stretch>
        </p:blipFill>
        <p:spPr>
          <a:xfrm>
            <a:off x="719999" y="1000108"/>
            <a:ext cx="10800000" cy="5362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F897B0D-FFAA-89A4-9CEE-10518E21E819}"/>
              </a:ext>
            </a:extLst>
          </p:cNvPr>
          <p:cNvSpPr/>
          <p:nvPr/>
        </p:nvSpPr>
        <p:spPr bwMode="auto">
          <a:xfrm>
            <a:off x="1666844" y="1214422"/>
            <a:ext cx="85725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919286F-446F-990C-5A57-0082294EF08C}"/>
              </a:ext>
            </a:extLst>
          </p:cNvPr>
          <p:cNvSpPr/>
          <p:nvPr/>
        </p:nvSpPr>
        <p:spPr bwMode="auto">
          <a:xfrm>
            <a:off x="3053332" y="4786322"/>
            <a:ext cx="828090" cy="54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745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E4FBF2F-6F5E-3F68-26CA-297E4C7C5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14"/>
          <a:stretch>
            <a:fillRect/>
          </a:stretch>
        </p:blipFill>
        <p:spPr>
          <a:xfrm>
            <a:off x="719999" y="714356"/>
            <a:ext cx="10800000" cy="603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0EBD3EA-4F14-DDC7-9B27-21E704377449}"/>
              </a:ext>
            </a:extLst>
          </p:cNvPr>
          <p:cNvSpPr/>
          <p:nvPr/>
        </p:nvSpPr>
        <p:spPr bwMode="auto">
          <a:xfrm>
            <a:off x="6881818" y="2500306"/>
            <a:ext cx="121444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606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EBE313-89A6-0337-965C-4872992CDE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928670"/>
            <a:ext cx="10080000" cy="5762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9D4C34B-B7E8-C7AE-AC04-A6406FE512AB}"/>
              </a:ext>
            </a:extLst>
          </p:cNvPr>
          <p:cNvSpPr/>
          <p:nvPr/>
        </p:nvSpPr>
        <p:spPr bwMode="auto">
          <a:xfrm>
            <a:off x="3381356" y="2786058"/>
            <a:ext cx="78581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B279D38-9C7F-2EAF-425B-FD902BBDBFEE}"/>
              </a:ext>
            </a:extLst>
          </p:cNvPr>
          <p:cNvSpPr/>
          <p:nvPr/>
        </p:nvSpPr>
        <p:spPr bwMode="auto">
          <a:xfrm>
            <a:off x="8953520" y="4500570"/>
            <a:ext cx="1071570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727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187C91-E1DB-06F3-A112-9AB52225F9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785794"/>
            <a:ext cx="10080000" cy="5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058FA70-2FD9-EBD3-BE87-A79ABF3187BC}"/>
              </a:ext>
            </a:extLst>
          </p:cNvPr>
          <p:cNvSpPr/>
          <p:nvPr/>
        </p:nvSpPr>
        <p:spPr bwMode="auto">
          <a:xfrm>
            <a:off x="8739206" y="2571744"/>
            <a:ext cx="164307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CB3D400-C33E-683F-0070-4CE9307539B0}"/>
              </a:ext>
            </a:extLst>
          </p:cNvPr>
          <p:cNvSpPr/>
          <p:nvPr/>
        </p:nvSpPr>
        <p:spPr bwMode="auto">
          <a:xfrm>
            <a:off x="7739074" y="5000636"/>
            <a:ext cx="235745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446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42FDE0-1C04-FC34-01D7-92B9DE9B4C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53595"/>
            <a:ext cx="10800000" cy="36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750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E61A963-BFD3-61F2-F669-5EFEC3DF66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4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7675335-C22E-03F4-6BB9-2E2FDFEBF9C0}"/>
              </a:ext>
            </a:extLst>
          </p:cNvPr>
          <p:cNvSpPr/>
          <p:nvPr/>
        </p:nvSpPr>
        <p:spPr bwMode="auto">
          <a:xfrm>
            <a:off x="6096000" y="1000108"/>
            <a:ext cx="107157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32B7427-C3E0-51FF-C1DF-9388C805201F}"/>
              </a:ext>
            </a:extLst>
          </p:cNvPr>
          <p:cNvSpPr/>
          <p:nvPr/>
        </p:nvSpPr>
        <p:spPr bwMode="auto">
          <a:xfrm>
            <a:off x="5881686" y="2857496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33F7B7E9-40D3-4E25-5D43-E68E0B8A75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540009"/>
            <a:ext cx="10800000" cy="160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6986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029824-2303-5020-130A-CDF4321DE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38124"/>
            <a:ext cx="10800000" cy="45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2C263E7-F386-F7F9-DCA1-FDFBEC0005D0}"/>
              </a:ext>
            </a:extLst>
          </p:cNvPr>
          <p:cNvSpPr/>
          <p:nvPr/>
        </p:nvSpPr>
        <p:spPr bwMode="auto">
          <a:xfrm>
            <a:off x="3809984" y="1428736"/>
            <a:ext cx="171451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355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3C3E27-DC29-5155-0448-2A0566F066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0546"/>
          <a:stretch>
            <a:fillRect/>
          </a:stretch>
        </p:blipFill>
        <p:spPr>
          <a:xfrm>
            <a:off x="2345505" y="1357298"/>
            <a:ext cx="7500990" cy="35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4403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2DF6F5-9A10-3706-F2C5-8A560C86D7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18290"/>
            <a:ext cx="10800000" cy="361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3926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2F86B9-9F80-A857-7C13-D1355E7EC9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70852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FA8BA98-8861-8647-8E95-E3564C240D5F}"/>
              </a:ext>
            </a:extLst>
          </p:cNvPr>
          <p:cNvSpPr/>
          <p:nvPr/>
        </p:nvSpPr>
        <p:spPr bwMode="auto">
          <a:xfrm>
            <a:off x="6310314" y="1357298"/>
            <a:ext cx="128588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BFD924A-EAE7-475C-FD1F-E7FFB54AC3A5}"/>
              </a:ext>
            </a:extLst>
          </p:cNvPr>
          <p:cNvSpPr/>
          <p:nvPr/>
        </p:nvSpPr>
        <p:spPr bwMode="auto">
          <a:xfrm>
            <a:off x="9739338" y="3143248"/>
            <a:ext cx="78581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303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E0AEBF-35EC-FDEF-46CA-C15789D34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8628" y="785794"/>
            <a:ext cx="9162214" cy="587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3982DB6-AD81-AB34-6CE6-5B1E2629D638}"/>
              </a:ext>
            </a:extLst>
          </p:cNvPr>
          <p:cNvSpPr/>
          <p:nvPr/>
        </p:nvSpPr>
        <p:spPr bwMode="auto">
          <a:xfrm>
            <a:off x="2166910" y="3857628"/>
            <a:ext cx="128588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117B7FA-DD5A-4930-20E3-B0218F5984C6}"/>
              </a:ext>
            </a:extLst>
          </p:cNvPr>
          <p:cNvSpPr/>
          <p:nvPr/>
        </p:nvSpPr>
        <p:spPr bwMode="auto">
          <a:xfrm>
            <a:off x="8596330" y="5286388"/>
            <a:ext cx="11430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152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EF5FC5-6484-8AFE-3B3C-A3D03F6B99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31182"/>
            <a:ext cx="10800000" cy="26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6043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FA4BA41-8623-88AC-E9A6-9EDC96FEA0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928670"/>
            <a:ext cx="10080000" cy="565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70E587-A96D-9AA0-36B2-70F30E4D7792}"/>
              </a:ext>
            </a:extLst>
          </p:cNvPr>
          <p:cNvSpPr/>
          <p:nvPr/>
        </p:nvSpPr>
        <p:spPr bwMode="auto">
          <a:xfrm>
            <a:off x="3786666" y="3505333"/>
            <a:ext cx="1666392" cy="56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247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3922F3B-0D7F-C799-BC97-4E67E31832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928670"/>
            <a:ext cx="10800000" cy="20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082BD637-2CCB-23EB-5497-2F4DF3698B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2915919"/>
            <a:ext cx="10800000" cy="33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B7A0641-EB60-93A0-5CF3-8B7ECF492050}"/>
              </a:ext>
            </a:extLst>
          </p:cNvPr>
          <p:cNvSpPr/>
          <p:nvPr/>
        </p:nvSpPr>
        <p:spPr bwMode="auto">
          <a:xfrm>
            <a:off x="4024298" y="4600117"/>
            <a:ext cx="107157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771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EA776E-AA38-EF7D-9C97-946248317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1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F8752BF-C94E-365B-390E-9296C5C37740}"/>
              </a:ext>
            </a:extLst>
          </p:cNvPr>
          <p:cNvSpPr/>
          <p:nvPr/>
        </p:nvSpPr>
        <p:spPr bwMode="auto">
          <a:xfrm>
            <a:off x="1809720" y="4572008"/>
            <a:ext cx="121444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227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33709A8-A0BC-DFA0-7500-18D914A76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41629"/>
            <a:ext cx="10800000" cy="350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870AC31-E364-4092-BECF-AE70C980736D}"/>
              </a:ext>
            </a:extLst>
          </p:cNvPr>
          <p:cNvSpPr/>
          <p:nvPr/>
        </p:nvSpPr>
        <p:spPr bwMode="auto">
          <a:xfrm>
            <a:off x="4524364" y="2214554"/>
            <a:ext cx="92869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23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050AF0-1555-75D5-7B1C-B2B6C278B5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791E194-4F50-6DA1-A627-373B8A95B4B4}"/>
              </a:ext>
            </a:extLst>
          </p:cNvPr>
          <p:cNvSpPr/>
          <p:nvPr/>
        </p:nvSpPr>
        <p:spPr bwMode="auto">
          <a:xfrm>
            <a:off x="9525024" y="1000108"/>
            <a:ext cx="128588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C788A73-5780-7E40-8FF9-D38310F5CE3B}"/>
              </a:ext>
            </a:extLst>
          </p:cNvPr>
          <p:cNvSpPr/>
          <p:nvPr/>
        </p:nvSpPr>
        <p:spPr bwMode="auto">
          <a:xfrm>
            <a:off x="3667108" y="3643314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F0B285D-BF38-AE71-A381-BB6813721297}"/>
              </a:ext>
            </a:extLst>
          </p:cNvPr>
          <p:cNvSpPr/>
          <p:nvPr/>
        </p:nvSpPr>
        <p:spPr bwMode="auto">
          <a:xfrm>
            <a:off x="9096396" y="4429132"/>
            <a:ext cx="164307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875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C0B69F-0C84-EE5C-D4E5-6FB5E9F645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15050"/>
            <a:ext cx="10800000" cy="25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FF7ED8E-60A3-4A4B-BC00-B6830512B227}"/>
              </a:ext>
            </a:extLst>
          </p:cNvPr>
          <p:cNvSpPr/>
          <p:nvPr/>
        </p:nvSpPr>
        <p:spPr bwMode="auto">
          <a:xfrm>
            <a:off x="1738282" y="2285992"/>
            <a:ext cx="100013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425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自定义</PresentationFormat>
  <Paragraphs>0</Paragraphs>
  <Slides>102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102</vt:i4>
      </vt:variant>
    </vt:vector>
  </HeadingPairs>
  <TitlesOfParts>
    <vt:vector size="103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40</cp:revision>
  <dcterms:created xsi:type="dcterms:W3CDTF">2015-09-16T06:52:26Z</dcterms:created>
  <dcterms:modified xsi:type="dcterms:W3CDTF">2023-11-10T07:13:39Z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